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4" r:id="rId4"/>
    <p:sldId id="285"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3" r:id="rId19"/>
    <p:sldId id="276" r:id="rId20"/>
    <p:sldId id="277" r:id="rId21"/>
    <p:sldId id="278" r:id="rId22"/>
    <p:sldId id="274" r:id="rId23"/>
    <p:sldId id="280" r:id="rId24"/>
    <p:sldId id="281" r:id="rId25"/>
    <p:sldId id="282" r:id="rId26"/>
    <p:sldId id="290" r:id="rId27"/>
    <p:sldId id="296" r:id="rId28"/>
    <p:sldId id="297" r:id="rId29"/>
    <p:sldId id="298" r:id="rId30"/>
    <p:sldId id="299" r:id="rId31"/>
    <p:sldId id="300" r:id="rId32"/>
    <p:sldId id="301" r:id="rId33"/>
    <p:sldId id="302" r:id="rId34"/>
    <p:sldId id="303" r:id="rId35"/>
    <p:sldId id="304" r:id="rId36"/>
    <p:sldId id="294" r:id="rId37"/>
    <p:sldId id="295" r:id="rId38"/>
    <p:sldId id="307" r:id="rId39"/>
    <p:sldId id="308" r:id="rId40"/>
    <p:sldId id="309" r:id="rId41"/>
    <p:sldId id="291" r:id="rId42"/>
    <p:sldId id="292" r:id="rId43"/>
    <p:sldId id="293" r:id="rId44"/>
    <p:sldId id="310" r:id="rId45"/>
    <p:sldId id="283" r:id="rId46"/>
    <p:sldId id="306" r:id="rId47"/>
    <p:sldId id="275" r:id="rId48"/>
    <p:sldId id="305" r:id="rId49"/>
    <p:sldId id="289"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54" d="100"/>
          <a:sy n="54" d="100"/>
        </p:scale>
        <p:origin x="-648"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jan Shrestha" userId="e7db7310-ea9f-4a36-89d2-6f0c4432e1d4" providerId="ADAL" clId="{7653C0CE-10EE-49CD-A4AF-8BF6DD6FC9F2}"/>
    <pc:docChg chg="custSel addSld delSld modSld sldOrd">
      <pc:chgData name="Sujan Shrestha" userId="e7db7310-ea9f-4a36-89d2-6f0c4432e1d4" providerId="ADAL" clId="{7653C0CE-10EE-49CD-A4AF-8BF6DD6FC9F2}" dt="2022-01-25T01:53:07.483" v="132" actId="27636"/>
      <pc:docMkLst>
        <pc:docMk/>
      </pc:docMkLst>
      <pc:sldChg chg="delSp modSp mod">
        <pc:chgData name="Sujan Shrestha" userId="e7db7310-ea9f-4a36-89d2-6f0c4432e1d4" providerId="ADAL" clId="{7653C0CE-10EE-49CD-A4AF-8BF6DD6FC9F2}" dt="2022-01-24T07:02:19.535" v="94" actId="14100"/>
        <pc:sldMkLst>
          <pc:docMk/>
          <pc:sldMk cId="816422949" sldId="266"/>
        </pc:sldMkLst>
        <pc:spChg chg="del">
          <ac:chgData name="Sujan Shrestha" userId="e7db7310-ea9f-4a36-89d2-6f0c4432e1d4" providerId="ADAL" clId="{7653C0CE-10EE-49CD-A4AF-8BF6DD6FC9F2}" dt="2022-01-24T07:02:11.416" v="91" actId="478"/>
          <ac:spMkLst>
            <pc:docMk/>
            <pc:sldMk cId="816422949" sldId="266"/>
            <ac:spMk id="2" creationId="{78242B06-74E0-4E05-B104-6F9DD6644FAC}"/>
          </ac:spMkLst>
        </pc:spChg>
        <pc:picChg chg="mod">
          <ac:chgData name="Sujan Shrestha" userId="e7db7310-ea9f-4a36-89d2-6f0c4432e1d4" providerId="ADAL" clId="{7653C0CE-10EE-49CD-A4AF-8BF6DD6FC9F2}" dt="2022-01-24T07:02:19.535" v="94" actId="14100"/>
          <ac:picMkLst>
            <pc:docMk/>
            <pc:sldMk cId="816422949" sldId="266"/>
            <ac:picMk id="5" creationId="{55B998DB-8B87-4244-B8F7-4AA52B0F4E97}"/>
          </ac:picMkLst>
        </pc:picChg>
      </pc:sldChg>
      <pc:sldChg chg="modSp mod">
        <pc:chgData name="Sujan Shrestha" userId="e7db7310-ea9f-4a36-89d2-6f0c4432e1d4" providerId="ADAL" clId="{7653C0CE-10EE-49CD-A4AF-8BF6DD6FC9F2}" dt="2022-01-25T00:10:30.551" v="97" actId="20577"/>
        <pc:sldMkLst>
          <pc:docMk/>
          <pc:sldMk cId="3158735707" sldId="267"/>
        </pc:sldMkLst>
        <pc:spChg chg="mod">
          <ac:chgData name="Sujan Shrestha" userId="e7db7310-ea9f-4a36-89d2-6f0c4432e1d4" providerId="ADAL" clId="{7653C0CE-10EE-49CD-A4AF-8BF6DD6FC9F2}" dt="2022-01-25T00:10:30.551" v="97" actId="20577"/>
          <ac:spMkLst>
            <pc:docMk/>
            <pc:sldMk cId="3158735707" sldId="267"/>
            <ac:spMk id="3" creationId="{7202906A-425B-490A-A186-9AA490CB1E5D}"/>
          </ac:spMkLst>
        </pc:spChg>
      </pc:sldChg>
      <pc:sldChg chg="delSp modSp mod">
        <pc:chgData name="Sujan Shrestha" userId="e7db7310-ea9f-4a36-89d2-6f0c4432e1d4" providerId="ADAL" clId="{7653C0CE-10EE-49CD-A4AF-8BF6DD6FC9F2}" dt="2022-01-25T00:10:44.734" v="99" actId="14100"/>
        <pc:sldMkLst>
          <pc:docMk/>
          <pc:sldMk cId="934661223" sldId="268"/>
        </pc:sldMkLst>
        <pc:spChg chg="del">
          <ac:chgData name="Sujan Shrestha" userId="e7db7310-ea9f-4a36-89d2-6f0c4432e1d4" providerId="ADAL" clId="{7653C0CE-10EE-49CD-A4AF-8BF6DD6FC9F2}" dt="2022-01-25T00:10:40.441" v="98" actId="478"/>
          <ac:spMkLst>
            <pc:docMk/>
            <pc:sldMk cId="934661223" sldId="268"/>
            <ac:spMk id="2" creationId="{0EE2F49C-9304-4170-B25C-DA4DC1B87C4C}"/>
          </ac:spMkLst>
        </pc:spChg>
        <pc:picChg chg="mod">
          <ac:chgData name="Sujan Shrestha" userId="e7db7310-ea9f-4a36-89d2-6f0c4432e1d4" providerId="ADAL" clId="{7653C0CE-10EE-49CD-A4AF-8BF6DD6FC9F2}" dt="2022-01-25T00:10:44.734" v="99" actId="14100"/>
          <ac:picMkLst>
            <pc:docMk/>
            <pc:sldMk cId="934661223" sldId="268"/>
            <ac:picMk id="5" creationId="{D93C4571-5C29-4371-9102-41DE1C583F00}"/>
          </ac:picMkLst>
        </pc:picChg>
      </pc:sldChg>
      <pc:sldChg chg="modSp mod">
        <pc:chgData name="Sujan Shrestha" userId="e7db7310-ea9f-4a36-89d2-6f0c4432e1d4" providerId="ADAL" clId="{7653C0CE-10EE-49CD-A4AF-8BF6DD6FC9F2}" dt="2022-01-25T00:15:05.720" v="103" actId="20577"/>
        <pc:sldMkLst>
          <pc:docMk/>
          <pc:sldMk cId="4105845058" sldId="269"/>
        </pc:sldMkLst>
        <pc:spChg chg="mod">
          <ac:chgData name="Sujan Shrestha" userId="e7db7310-ea9f-4a36-89d2-6f0c4432e1d4" providerId="ADAL" clId="{7653C0CE-10EE-49CD-A4AF-8BF6DD6FC9F2}" dt="2022-01-25T00:15:05.720" v="103" actId="20577"/>
          <ac:spMkLst>
            <pc:docMk/>
            <pc:sldMk cId="4105845058" sldId="269"/>
            <ac:spMk id="3" creationId="{688B6AB0-A594-4036-9BF2-F0FBFDA4C489}"/>
          </ac:spMkLst>
        </pc:spChg>
      </pc:sldChg>
      <pc:sldChg chg="addSp delSp modSp mod">
        <pc:chgData name="Sujan Shrestha" userId="e7db7310-ea9f-4a36-89d2-6f0c4432e1d4" providerId="ADAL" clId="{7653C0CE-10EE-49CD-A4AF-8BF6DD6FC9F2}" dt="2022-01-25T00:31:10.078" v="116" actId="14100"/>
        <pc:sldMkLst>
          <pc:docMk/>
          <pc:sldMk cId="1756691304" sldId="270"/>
        </pc:sldMkLst>
        <pc:spChg chg="del mod">
          <ac:chgData name="Sujan Shrestha" userId="e7db7310-ea9f-4a36-89d2-6f0c4432e1d4" providerId="ADAL" clId="{7653C0CE-10EE-49CD-A4AF-8BF6DD6FC9F2}" dt="2022-01-25T00:30:37.467" v="110" actId="478"/>
          <ac:spMkLst>
            <pc:docMk/>
            <pc:sldMk cId="1756691304" sldId="270"/>
            <ac:spMk id="3" creationId="{1BF569F1-2D78-448B-B99F-BC42F26BE694}"/>
          </ac:spMkLst>
        </pc:spChg>
        <pc:spChg chg="add del mod">
          <ac:chgData name="Sujan Shrestha" userId="e7db7310-ea9f-4a36-89d2-6f0c4432e1d4" providerId="ADAL" clId="{7653C0CE-10EE-49CD-A4AF-8BF6DD6FC9F2}" dt="2022-01-25T00:30:53.682" v="111" actId="478"/>
          <ac:spMkLst>
            <pc:docMk/>
            <pc:sldMk cId="1756691304" sldId="270"/>
            <ac:spMk id="7" creationId="{CD72EF7C-502E-4F04-BAE6-980F352E463D}"/>
          </ac:spMkLst>
        </pc:spChg>
        <pc:picChg chg="add mod">
          <ac:chgData name="Sujan Shrestha" userId="e7db7310-ea9f-4a36-89d2-6f0c4432e1d4" providerId="ADAL" clId="{7653C0CE-10EE-49CD-A4AF-8BF6DD6FC9F2}" dt="2022-01-25T00:31:10.078" v="116" actId="14100"/>
          <ac:picMkLst>
            <pc:docMk/>
            <pc:sldMk cId="1756691304" sldId="270"/>
            <ac:picMk id="5" creationId="{6207B71E-6731-42B6-8262-315E61324DD6}"/>
          </ac:picMkLst>
        </pc:picChg>
      </pc:sldChg>
      <pc:sldChg chg="del">
        <pc:chgData name="Sujan Shrestha" userId="e7db7310-ea9f-4a36-89d2-6f0c4432e1d4" providerId="ADAL" clId="{7653C0CE-10EE-49CD-A4AF-8BF6DD6FC9F2}" dt="2022-01-25T00:29:11.490" v="106" actId="2696"/>
        <pc:sldMkLst>
          <pc:docMk/>
          <pc:sldMk cId="2208115699" sldId="271"/>
        </pc:sldMkLst>
      </pc:sldChg>
      <pc:sldChg chg="addSp delSp modSp mod">
        <pc:chgData name="Sujan Shrestha" userId="e7db7310-ea9f-4a36-89d2-6f0c4432e1d4" providerId="ADAL" clId="{7653C0CE-10EE-49CD-A4AF-8BF6DD6FC9F2}" dt="2022-01-25T00:32:10.308" v="123" actId="14100"/>
        <pc:sldMkLst>
          <pc:docMk/>
          <pc:sldMk cId="1501305153" sldId="272"/>
        </pc:sldMkLst>
        <pc:spChg chg="del">
          <ac:chgData name="Sujan Shrestha" userId="e7db7310-ea9f-4a36-89d2-6f0c4432e1d4" providerId="ADAL" clId="{7653C0CE-10EE-49CD-A4AF-8BF6DD6FC9F2}" dt="2022-01-25T00:29:17.172" v="107" actId="478"/>
          <ac:spMkLst>
            <pc:docMk/>
            <pc:sldMk cId="1501305153" sldId="272"/>
            <ac:spMk id="2" creationId="{238E61BA-7316-441B-9120-4981B786AAEB}"/>
          </ac:spMkLst>
        </pc:spChg>
        <pc:spChg chg="del mod">
          <ac:chgData name="Sujan Shrestha" userId="e7db7310-ea9f-4a36-89d2-6f0c4432e1d4" providerId="ADAL" clId="{7653C0CE-10EE-49CD-A4AF-8BF6DD6FC9F2}" dt="2022-01-25T00:32:00.391" v="120" actId="22"/>
          <ac:spMkLst>
            <pc:docMk/>
            <pc:sldMk cId="1501305153" sldId="272"/>
            <ac:spMk id="3" creationId="{A993E4B7-FC12-4D0D-8848-411B118E3656}"/>
          </ac:spMkLst>
        </pc:spChg>
        <pc:picChg chg="add mod ord">
          <ac:chgData name="Sujan Shrestha" userId="e7db7310-ea9f-4a36-89d2-6f0c4432e1d4" providerId="ADAL" clId="{7653C0CE-10EE-49CD-A4AF-8BF6DD6FC9F2}" dt="2022-01-25T00:32:10.308" v="123" actId="14100"/>
          <ac:picMkLst>
            <pc:docMk/>
            <pc:sldMk cId="1501305153" sldId="272"/>
            <ac:picMk id="5" creationId="{DB3D9C97-A1B9-45D9-98EA-C96B05DA1C1A}"/>
          </ac:picMkLst>
        </pc:picChg>
      </pc:sldChg>
      <pc:sldChg chg="delSp modSp mod">
        <pc:chgData name="Sujan Shrestha" userId="e7db7310-ea9f-4a36-89d2-6f0c4432e1d4" providerId="ADAL" clId="{7653C0CE-10EE-49CD-A4AF-8BF6DD6FC9F2}" dt="2022-01-25T01:53:07.483" v="132" actId="27636"/>
        <pc:sldMkLst>
          <pc:docMk/>
          <pc:sldMk cId="1903678674" sldId="274"/>
        </pc:sldMkLst>
        <pc:spChg chg="del">
          <ac:chgData name="Sujan Shrestha" userId="e7db7310-ea9f-4a36-89d2-6f0c4432e1d4" providerId="ADAL" clId="{7653C0CE-10EE-49CD-A4AF-8BF6DD6FC9F2}" dt="2022-01-25T01:53:04.249" v="130" actId="478"/>
          <ac:spMkLst>
            <pc:docMk/>
            <pc:sldMk cId="1903678674" sldId="274"/>
            <ac:spMk id="2" creationId="{57C780B6-35B8-4F1F-905D-034A149ADBA1}"/>
          </ac:spMkLst>
        </pc:spChg>
        <pc:spChg chg="mod">
          <ac:chgData name="Sujan Shrestha" userId="e7db7310-ea9f-4a36-89d2-6f0c4432e1d4" providerId="ADAL" clId="{7653C0CE-10EE-49CD-A4AF-8BF6DD6FC9F2}" dt="2022-01-25T01:53:07.483" v="132" actId="27636"/>
          <ac:spMkLst>
            <pc:docMk/>
            <pc:sldMk cId="1903678674" sldId="274"/>
            <ac:spMk id="3" creationId="{61D4C260-E20A-4C4B-8590-D770417561FB}"/>
          </ac:spMkLst>
        </pc:spChg>
      </pc:sldChg>
      <pc:sldChg chg="addSp delSp modSp mod">
        <pc:chgData name="Sujan Shrestha" userId="e7db7310-ea9f-4a36-89d2-6f0c4432e1d4" providerId="ADAL" clId="{7653C0CE-10EE-49CD-A4AF-8BF6DD6FC9F2}" dt="2022-01-22T14:45:38.367" v="55" actId="14100"/>
        <pc:sldMkLst>
          <pc:docMk/>
          <pc:sldMk cId="1886882948" sldId="275"/>
        </pc:sldMkLst>
        <pc:spChg chg="del">
          <ac:chgData name="Sujan Shrestha" userId="e7db7310-ea9f-4a36-89d2-6f0c4432e1d4" providerId="ADAL" clId="{7653C0CE-10EE-49CD-A4AF-8BF6DD6FC9F2}" dt="2022-01-22T14:45:35.764" v="54" actId="478"/>
          <ac:spMkLst>
            <pc:docMk/>
            <pc:sldMk cId="1886882948" sldId="275"/>
            <ac:spMk id="2" creationId="{66C96AA6-A0EC-4FDD-9F14-E4207DFE7CC7}"/>
          </ac:spMkLst>
        </pc:spChg>
        <pc:spChg chg="del">
          <ac:chgData name="Sujan Shrestha" userId="e7db7310-ea9f-4a36-89d2-6f0c4432e1d4" providerId="ADAL" clId="{7653C0CE-10EE-49CD-A4AF-8BF6DD6FC9F2}" dt="2022-01-22T14:45:32.191" v="53" actId="22"/>
          <ac:spMkLst>
            <pc:docMk/>
            <pc:sldMk cId="1886882948" sldId="275"/>
            <ac:spMk id="3" creationId="{B7905735-0AF1-4BCB-BC95-E9743CEC2B2A}"/>
          </ac:spMkLst>
        </pc:spChg>
        <pc:picChg chg="add mod ord">
          <ac:chgData name="Sujan Shrestha" userId="e7db7310-ea9f-4a36-89d2-6f0c4432e1d4" providerId="ADAL" clId="{7653C0CE-10EE-49CD-A4AF-8BF6DD6FC9F2}" dt="2022-01-22T14:45:38.367" v="55" actId="14100"/>
          <ac:picMkLst>
            <pc:docMk/>
            <pc:sldMk cId="1886882948" sldId="275"/>
            <ac:picMk id="5" creationId="{8FCD427C-E17B-46B4-8DAD-BE99760FB805}"/>
          </ac:picMkLst>
        </pc:picChg>
      </pc:sldChg>
      <pc:sldChg chg="delSp mod">
        <pc:chgData name="Sujan Shrestha" userId="e7db7310-ea9f-4a36-89d2-6f0c4432e1d4" providerId="ADAL" clId="{7653C0CE-10EE-49CD-A4AF-8BF6DD6FC9F2}" dt="2022-01-25T01:51:52.993" v="124" actId="478"/>
        <pc:sldMkLst>
          <pc:docMk/>
          <pc:sldMk cId="1830607388" sldId="276"/>
        </pc:sldMkLst>
        <pc:spChg chg="del">
          <ac:chgData name="Sujan Shrestha" userId="e7db7310-ea9f-4a36-89d2-6f0c4432e1d4" providerId="ADAL" clId="{7653C0CE-10EE-49CD-A4AF-8BF6DD6FC9F2}" dt="2022-01-25T01:51:52.993" v="124" actId="478"/>
          <ac:spMkLst>
            <pc:docMk/>
            <pc:sldMk cId="1830607388" sldId="276"/>
            <ac:spMk id="2" creationId="{993B859C-7677-4C87-872B-E1002FACC646}"/>
          </ac:spMkLst>
        </pc:spChg>
      </pc:sldChg>
      <pc:sldChg chg="delSp modSp mod">
        <pc:chgData name="Sujan Shrestha" userId="e7db7310-ea9f-4a36-89d2-6f0c4432e1d4" providerId="ADAL" clId="{7653C0CE-10EE-49CD-A4AF-8BF6DD6FC9F2}" dt="2022-01-25T01:52:38.008" v="126" actId="14100"/>
        <pc:sldMkLst>
          <pc:docMk/>
          <pc:sldMk cId="419141847" sldId="277"/>
        </pc:sldMkLst>
        <pc:spChg chg="del">
          <ac:chgData name="Sujan Shrestha" userId="e7db7310-ea9f-4a36-89d2-6f0c4432e1d4" providerId="ADAL" clId="{7653C0CE-10EE-49CD-A4AF-8BF6DD6FC9F2}" dt="2022-01-25T01:52:34.458" v="125" actId="478"/>
          <ac:spMkLst>
            <pc:docMk/>
            <pc:sldMk cId="419141847" sldId="277"/>
            <ac:spMk id="2" creationId="{EDC97813-8E61-4DCE-94AE-5C8D1577A284}"/>
          </ac:spMkLst>
        </pc:spChg>
        <pc:spChg chg="mod">
          <ac:chgData name="Sujan Shrestha" userId="e7db7310-ea9f-4a36-89d2-6f0c4432e1d4" providerId="ADAL" clId="{7653C0CE-10EE-49CD-A4AF-8BF6DD6FC9F2}" dt="2022-01-25T01:52:38.008" v="126" actId="14100"/>
          <ac:spMkLst>
            <pc:docMk/>
            <pc:sldMk cId="419141847" sldId="277"/>
            <ac:spMk id="3" creationId="{C0788BAD-16AC-4F5E-B155-D50F6B46593A}"/>
          </ac:spMkLst>
        </pc:spChg>
      </pc:sldChg>
      <pc:sldChg chg="delSp modSp mod">
        <pc:chgData name="Sujan Shrestha" userId="e7db7310-ea9f-4a36-89d2-6f0c4432e1d4" providerId="ADAL" clId="{7653C0CE-10EE-49CD-A4AF-8BF6DD6FC9F2}" dt="2022-01-25T01:52:58.370" v="129" actId="14100"/>
        <pc:sldMkLst>
          <pc:docMk/>
          <pc:sldMk cId="3913551603" sldId="278"/>
        </pc:sldMkLst>
        <pc:spChg chg="del">
          <ac:chgData name="Sujan Shrestha" userId="e7db7310-ea9f-4a36-89d2-6f0c4432e1d4" providerId="ADAL" clId="{7653C0CE-10EE-49CD-A4AF-8BF6DD6FC9F2}" dt="2022-01-25T01:52:52.845" v="127" actId="478"/>
          <ac:spMkLst>
            <pc:docMk/>
            <pc:sldMk cId="3913551603" sldId="278"/>
            <ac:spMk id="2" creationId="{985B2860-D262-42CC-BFCF-8975A6A1D97F}"/>
          </ac:spMkLst>
        </pc:spChg>
        <pc:picChg chg="mod">
          <ac:chgData name="Sujan Shrestha" userId="e7db7310-ea9f-4a36-89d2-6f0c4432e1d4" providerId="ADAL" clId="{7653C0CE-10EE-49CD-A4AF-8BF6DD6FC9F2}" dt="2022-01-25T01:52:58.370" v="129" actId="14100"/>
          <ac:picMkLst>
            <pc:docMk/>
            <pc:sldMk cId="3913551603" sldId="278"/>
            <ac:picMk id="5" creationId="{784C7EB9-AD65-4798-AB43-CB2672E5293E}"/>
          </ac:picMkLst>
        </pc:picChg>
      </pc:sldChg>
      <pc:sldChg chg="del mod modShow">
        <pc:chgData name="Sujan Shrestha" userId="e7db7310-ea9f-4a36-89d2-6f0c4432e1d4" providerId="ADAL" clId="{7653C0CE-10EE-49CD-A4AF-8BF6DD6FC9F2}" dt="2022-01-22T14:27:45.959" v="23" actId="2696"/>
        <pc:sldMkLst>
          <pc:docMk/>
          <pc:sldMk cId="511440440" sldId="279"/>
        </pc:sldMkLst>
      </pc:sldChg>
      <pc:sldChg chg="modSp mod">
        <pc:chgData name="Sujan Shrestha" userId="e7db7310-ea9f-4a36-89d2-6f0c4432e1d4" providerId="ADAL" clId="{7653C0CE-10EE-49CD-A4AF-8BF6DD6FC9F2}" dt="2022-01-22T14:44:33.393" v="52" actId="20577"/>
        <pc:sldMkLst>
          <pc:docMk/>
          <pc:sldMk cId="4214533426" sldId="283"/>
        </pc:sldMkLst>
        <pc:spChg chg="mod">
          <ac:chgData name="Sujan Shrestha" userId="e7db7310-ea9f-4a36-89d2-6f0c4432e1d4" providerId="ADAL" clId="{7653C0CE-10EE-49CD-A4AF-8BF6DD6FC9F2}" dt="2022-01-22T14:36:46.964" v="26" actId="6549"/>
          <ac:spMkLst>
            <pc:docMk/>
            <pc:sldMk cId="4214533426" sldId="283"/>
            <ac:spMk id="2" creationId="{D22D4EAC-A4DD-46A6-98FA-93BFD0963928}"/>
          </ac:spMkLst>
        </pc:spChg>
        <pc:spChg chg="mod">
          <ac:chgData name="Sujan Shrestha" userId="e7db7310-ea9f-4a36-89d2-6f0c4432e1d4" providerId="ADAL" clId="{7653C0CE-10EE-49CD-A4AF-8BF6DD6FC9F2}" dt="2022-01-22T14:44:33.393" v="52" actId="20577"/>
          <ac:spMkLst>
            <pc:docMk/>
            <pc:sldMk cId="4214533426" sldId="283"/>
            <ac:spMk id="3" creationId="{FE2ACEFC-6977-4404-BF64-B7C7CC847457}"/>
          </ac:spMkLst>
        </pc:spChg>
      </pc:sldChg>
      <pc:sldChg chg="addSp modSp new mod">
        <pc:chgData name="Sujan Shrestha" userId="e7db7310-ea9f-4a36-89d2-6f0c4432e1d4" providerId="ADAL" clId="{7653C0CE-10EE-49CD-A4AF-8BF6DD6FC9F2}" dt="2022-01-22T14:23:49.804" v="16" actId="1076"/>
        <pc:sldMkLst>
          <pc:docMk/>
          <pc:sldMk cId="882848635" sldId="284"/>
        </pc:sldMkLst>
        <pc:spChg chg="mod">
          <ac:chgData name="Sujan Shrestha" userId="e7db7310-ea9f-4a36-89d2-6f0c4432e1d4" providerId="ADAL" clId="{7653C0CE-10EE-49CD-A4AF-8BF6DD6FC9F2}" dt="2022-01-22T14:22:34.440" v="5"/>
          <ac:spMkLst>
            <pc:docMk/>
            <pc:sldMk cId="882848635" sldId="284"/>
            <ac:spMk id="2" creationId="{CE495754-3FE5-428F-A186-86F7342916B9}"/>
          </ac:spMkLst>
        </pc:spChg>
        <pc:spChg chg="mod">
          <ac:chgData name="Sujan Shrestha" userId="e7db7310-ea9f-4a36-89d2-6f0c4432e1d4" providerId="ADAL" clId="{7653C0CE-10EE-49CD-A4AF-8BF6DD6FC9F2}" dt="2022-01-22T14:23:33.664" v="9" actId="20577"/>
          <ac:spMkLst>
            <pc:docMk/>
            <pc:sldMk cId="882848635" sldId="284"/>
            <ac:spMk id="3" creationId="{BF5D8967-7AAD-45CD-9FA1-641A18EED5A1}"/>
          </ac:spMkLst>
        </pc:spChg>
        <pc:picChg chg="add mod">
          <ac:chgData name="Sujan Shrestha" userId="e7db7310-ea9f-4a36-89d2-6f0c4432e1d4" providerId="ADAL" clId="{7653C0CE-10EE-49CD-A4AF-8BF6DD6FC9F2}" dt="2022-01-22T14:23:49.804" v="16" actId="1076"/>
          <ac:picMkLst>
            <pc:docMk/>
            <pc:sldMk cId="882848635" sldId="284"/>
            <ac:picMk id="5" creationId="{A98520A8-88E3-4E56-A447-FBF4B5ED67A0}"/>
          </ac:picMkLst>
        </pc:picChg>
      </pc:sldChg>
      <pc:sldChg chg="delSp modSp new mod">
        <pc:chgData name="Sujan Shrestha" userId="e7db7310-ea9f-4a36-89d2-6f0c4432e1d4" providerId="ADAL" clId="{7653C0CE-10EE-49CD-A4AF-8BF6DD6FC9F2}" dt="2022-01-22T14:24:13.551" v="21" actId="27636"/>
        <pc:sldMkLst>
          <pc:docMk/>
          <pc:sldMk cId="3596095899" sldId="285"/>
        </pc:sldMkLst>
        <pc:spChg chg="del">
          <ac:chgData name="Sujan Shrestha" userId="e7db7310-ea9f-4a36-89d2-6f0c4432e1d4" providerId="ADAL" clId="{7653C0CE-10EE-49CD-A4AF-8BF6DD6FC9F2}" dt="2022-01-22T14:24:10.904" v="19" actId="478"/>
          <ac:spMkLst>
            <pc:docMk/>
            <pc:sldMk cId="3596095899" sldId="285"/>
            <ac:spMk id="2" creationId="{0343C2A7-C05C-48D2-9FEF-9E1D68246869}"/>
          </ac:spMkLst>
        </pc:spChg>
        <pc:spChg chg="mod">
          <ac:chgData name="Sujan Shrestha" userId="e7db7310-ea9f-4a36-89d2-6f0c4432e1d4" providerId="ADAL" clId="{7653C0CE-10EE-49CD-A4AF-8BF6DD6FC9F2}" dt="2022-01-22T14:24:13.551" v="21" actId="27636"/>
          <ac:spMkLst>
            <pc:docMk/>
            <pc:sldMk cId="3596095899" sldId="285"/>
            <ac:spMk id="3" creationId="{CBFB9657-8282-416D-9426-8FB0974EF321}"/>
          </ac:spMkLst>
        </pc:spChg>
      </pc:sldChg>
      <pc:sldChg chg="new">
        <pc:chgData name="Sujan Shrestha" userId="e7db7310-ea9f-4a36-89d2-6f0c4432e1d4" providerId="ADAL" clId="{7653C0CE-10EE-49CD-A4AF-8BF6DD6FC9F2}" dt="2022-01-22T14:22:29.716" v="2" actId="680"/>
        <pc:sldMkLst>
          <pc:docMk/>
          <pc:sldMk cId="1981048930" sldId="286"/>
        </pc:sldMkLst>
      </pc:sldChg>
      <pc:sldChg chg="new">
        <pc:chgData name="Sujan Shrestha" userId="e7db7310-ea9f-4a36-89d2-6f0c4432e1d4" providerId="ADAL" clId="{7653C0CE-10EE-49CD-A4AF-8BF6DD6FC9F2}" dt="2022-01-22T14:22:29.910" v="3" actId="680"/>
        <pc:sldMkLst>
          <pc:docMk/>
          <pc:sldMk cId="1875339590" sldId="287"/>
        </pc:sldMkLst>
      </pc:sldChg>
      <pc:sldChg chg="new">
        <pc:chgData name="Sujan Shrestha" userId="e7db7310-ea9f-4a36-89d2-6f0c4432e1d4" providerId="ADAL" clId="{7653C0CE-10EE-49CD-A4AF-8BF6DD6FC9F2}" dt="2022-01-22T14:22:30.081" v="4" actId="680"/>
        <pc:sldMkLst>
          <pc:docMk/>
          <pc:sldMk cId="2574568510" sldId="288"/>
        </pc:sldMkLst>
      </pc:sldChg>
      <pc:sldChg chg="delSp modSp new mod">
        <pc:chgData name="Sujan Shrestha" userId="e7db7310-ea9f-4a36-89d2-6f0c4432e1d4" providerId="ADAL" clId="{7653C0CE-10EE-49CD-A4AF-8BF6DD6FC9F2}" dt="2022-01-22T14:47:24.572" v="63" actId="14100"/>
        <pc:sldMkLst>
          <pc:docMk/>
          <pc:sldMk cId="3415292707" sldId="289"/>
        </pc:sldMkLst>
        <pc:spChg chg="del">
          <ac:chgData name="Sujan Shrestha" userId="e7db7310-ea9f-4a36-89d2-6f0c4432e1d4" providerId="ADAL" clId="{7653C0CE-10EE-49CD-A4AF-8BF6DD6FC9F2}" dt="2022-01-22T14:46:58.534" v="62" actId="478"/>
          <ac:spMkLst>
            <pc:docMk/>
            <pc:sldMk cId="3415292707" sldId="289"/>
            <ac:spMk id="2" creationId="{A972764F-14D1-45F3-B38D-C127311975EA}"/>
          </ac:spMkLst>
        </pc:spChg>
        <pc:spChg chg="mod">
          <ac:chgData name="Sujan Shrestha" userId="e7db7310-ea9f-4a36-89d2-6f0c4432e1d4" providerId="ADAL" clId="{7653C0CE-10EE-49CD-A4AF-8BF6DD6FC9F2}" dt="2022-01-22T14:47:24.572" v="63" actId="14100"/>
          <ac:spMkLst>
            <pc:docMk/>
            <pc:sldMk cId="3415292707" sldId="289"/>
            <ac:spMk id="3" creationId="{575CDD33-F42D-459A-8282-1DE72FE69FB1}"/>
          </ac:spMkLst>
        </pc:spChg>
      </pc:sldChg>
      <pc:sldChg chg="new">
        <pc:chgData name="Sujan Shrestha" userId="e7db7310-ea9f-4a36-89d2-6f0c4432e1d4" providerId="ADAL" clId="{7653C0CE-10EE-49CD-A4AF-8BF6DD6FC9F2}" dt="2022-01-22T14:54:56.349" v="64" actId="680"/>
        <pc:sldMkLst>
          <pc:docMk/>
          <pc:sldMk cId="1964629145" sldId="290"/>
        </pc:sldMkLst>
      </pc:sldChg>
      <pc:sldChg chg="addSp delSp modSp new mod">
        <pc:chgData name="Sujan Shrestha" userId="e7db7310-ea9f-4a36-89d2-6f0c4432e1d4" providerId="ADAL" clId="{7653C0CE-10EE-49CD-A4AF-8BF6DD6FC9F2}" dt="2022-01-22T15:06:17.291" v="90" actId="14100"/>
        <pc:sldMkLst>
          <pc:docMk/>
          <pc:sldMk cId="3314647409" sldId="291"/>
        </pc:sldMkLst>
        <pc:spChg chg="del">
          <ac:chgData name="Sujan Shrestha" userId="e7db7310-ea9f-4a36-89d2-6f0c4432e1d4" providerId="ADAL" clId="{7653C0CE-10EE-49CD-A4AF-8BF6DD6FC9F2}" dt="2022-01-22T15:04:05.732" v="77" actId="478"/>
          <ac:spMkLst>
            <pc:docMk/>
            <pc:sldMk cId="3314647409" sldId="291"/>
            <ac:spMk id="2" creationId="{589B05B7-C0B4-40C1-B968-9DF85DD2C74F}"/>
          </ac:spMkLst>
        </pc:spChg>
        <pc:spChg chg="del">
          <ac:chgData name="Sujan Shrestha" userId="e7db7310-ea9f-4a36-89d2-6f0c4432e1d4" providerId="ADAL" clId="{7653C0CE-10EE-49CD-A4AF-8BF6DD6FC9F2}" dt="2022-01-22T15:04:09.114" v="78" actId="478"/>
          <ac:spMkLst>
            <pc:docMk/>
            <pc:sldMk cId="3314647409" sldId="291"/>
            <ac:spMk id="3" creationId="{8BDE57CF-99C1-48EC-B9B2-42ED8239F498}"/>
          </ac:spMkLst>
        </pc:spChg>
        <pc:picChg chg="add mod">
          <ac:chgData name="Sujan Shrestha" userId="e7db7310-ea9f-4a36-89d2-6f0c4432e1d4" providerId="ADAL" clId="{7653C0CE-10EE-49CD-A4AF-8BF6DD6FC9F2}" dt="2022-01-22T15:06:17.291" v="90" actId="14100"/>
          <ac:picMkLst>
            <pc:docMk/>
            <pc:sldMk cId="3314647409" sldId="291"/>
            <ac:picMk id="5" creationId="{715C270F-EB75-40AC-B04A-06120FFBC009}"/>
          </ac:picMkLst>
        </pc:picChg>
      </pc:sldChg>
      <pc:sldChg chg="addSp delSp modSp new mod">
        <pc:chgData name="Sujan Shrestha" userId="e7db7310-ea9f-4a36-89d2-6f0c4432e1d4" providerId="ADAL" clId="{7653C0CE-10EE-49CD-A4AF-8BF6DD6FC9F2}" dt="2022-01-22T15:05:29.593" v="83" actId="14100"/>
        <pc:sldMkLst>
          <pc:docMk/>
          <pc:sldMk cId="2474237040" sldId="292"/>
        </pc:sldMkLst>
        <pc:spChg chg="del">
          <ac:chgData name="Sujan Shrestha" userId="e7db7310-ea9f-4a36-89d2-6f0c4432e1d4" providerId="ADAL" clId="{7653C0CE-10EE-49CD-A4AF-8BF6DD6FC9F2}" dt="2022-01-22T15:05:25.269" v="82" actId="478"/>
          <ac:spMkLst>
            <pc:docMk/>
            <pc:sldMk cId="2474237040" sldId="292"/>
            <ac:spMk id="2" creationId="{6B3EC9D7-3CC6-4E2A-B113-37F380E6E06D}"/>
          </ac:spMkLst>
        </pc:spChg>
        <pc:spChg chg="del">
          <ac:chgData name="Sujan Shrestha" userId="e7db7310-ea9f-4a36-89d2-6f0c4432e1d4" providerId="ADAL" clId="{7653C0CE-10EE-49CD-A4AF-8BF6DD6FC9F2}" dt="2022-01-22T15:05:21.913" v="81" actId="22"/>
          <ac:spMkLst>
            <pc:docMk/>
            <pc:sldMk cId="2474237040" sldId="292"/>
            <ac:spMk id="3" creationId="{C44EC50F-76E9-41A6-8AE3-78B30DE8789D}"/>
          </ac:spMkLst>
        </pc:spChg>
        <pc:picChg chg="add mod ord">
          <ac:chgData name="Sujan Shrestha" userId="e7db7310-ea9f-4a36-89d2-6f0c4432e1d4" providerId="ADAL" clId="{7653C0CE-10EE-49CD-A4AF-8BF6DD6FC9F2}" dt="2022-01-22T15:05:29.593" v="83" actId="14100"/>
          <ac:picMkLst>
            <pc:docMk/>
            <pc:sldMk cId="2474237040" sldId="292"/>
            <ac:picMk id="5" creationId="{14A1EAA5-6D66-4695-9DAD-7FA9187A57C6}"/>
          </ac:picMkLst>
        </pc:picChg>
      </pc:sldChg>
      <pc:sldChg chg="addSp delSp modSp new mod">
        <pc:chgData name="Sujan Shrestha" userId="e7db7310-ea9f-4a36-89d2-6f0c4432e1d4" providerId="ADAL" clId="{7653C0CE-10EE-49CD-A4AF-8BF6DD6FC9F2}" dt="2022-01-22T15:06:06.881" v="88" actId="1076"/>
        <pc:sldMkLst>
          <pc:docMk/>
          <pc:sldMk cId="3708213396" sldId="293"/>
        </pc:sldMkLst>
        <pc:spChg chg="del">
          <ac:chgData name="Sujan Shrestha" userId="e7db7310-ea9f-4a36-89d2-6f0c4432e1d4" providerId="ADAL" clId="{7653C0CE-10EE-49CD-A4AF-8BF6DD6FC9F2}" dt="2022-01-22T15:06:05.228" v="87" actId="478"/>
          <ac:spMkLst>
            <pc:docMk/>
            <pc:sldMk cId="3708213396" sldId="293"/>
            <ac:spMk id="2" creationId="{C554FF4B-D340-4E42-9044-BD1BFCA983CB}"/>
          </ac:spMkLst>
        </pc:spChg>
        <pc:spChg chg="del">
          <ac:chgData name="Sujan Shrestha" userId="e7db7310-ea9f-4a36-89d2-6f0c4432e1d4" providerId="ADAL" clId="{7653C0CE-10EE-49CD-A4AF-8BF6DD6FC9F2}" dt="2022-01-22T15:05:56.816" v="84" actId="22"/>
          <ac:spMkLst>
            <pc:docMk/>
            <pc:sldMk cId="3708213396" sldId="293"/>
            <ac:spMk id="3" creationId="{46E533D8-A2BF-4D15-A66D-DDD0A0B1EB5E}"/>
          </ac:spMkLst>
        </pc:spChg>
        <pc:picChg chg="add mod ord">
          <ac:chgData name="Sujan Shrestha" userId="e7db7310-ea9f-4a36-89d2-6f0c4432e1d4" providerId="ADAL" clId="{7653C0CE-10EE-49CD-A4AF-8BF6DD6FC9F2}" dt="2022-01-22T15:06:06.881" v="88" actId="1076"/>
          <ac:picMkLst>
            <pc:docMk/>
            <pc:sldMk cId="3708213396" sldId="293"/>
            <ac:picMk id="5" creationId="{2348CA44-B67D-457C-B0B9-8CEE8852B010}"/>
          </ac:picMkLst>
        </pc:picChg>
      </pc:sldChg>
      <pc:sldChg chg="add del">
        <pc:chgData name="Sujan Shrestha" userId="e7db7310-ea9f-4a36-89d2-6f0c4432e1d4" providerId="ADAL" clId="{7653C0CE-10EE-49CD-A4AF-8BF6DD6FC9F2}" dt="2022-01-22T14:55:09.976" v="70"/>
        <pc:sldMkLst>
          <pc:docMk/>
          <pc:sldMk cId="845459118" sldId="294"/>
        </pc:sldMkLst>
      </pc:sldChg>
      <pc:sldChg chg="add ord">
        <pc:chgData name="Sujan Shrestha" userId="e7db7310-ea9f-4a36-89d2-6f0c4432e1d4" providerId="ADAL" clId="{7653C0CE-10EE-49CD-A4AF-8BF6DD6FC9F2}" dt="2022-01-22T15:03:56.731" v="75"/>
        <pc:sldMkLst>
          <pc:docMk/>
          <pc:sldMk cId="301539515" sldId="295"/>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630227-12D2-4F72-9ADA-4E15919330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84336F06-2FD9-42E2-9F71-FE9C0119E9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C47EDA5C-24D1-44EA-AC15-21CA40911DDB}"/>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B431AC6A-55C8-4158-9F1B-08EBB488CC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27396BE-BA95-4241-949D-1D0274C49BF6}"/>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1564315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243CFE-A3FA-46F3-A03A-745B62ED8C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44550E14-5257-4A36-929A-8347B7A48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45C760D-C1E6-48F9-A48B-471E580FE095}"/>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72B23359-7FCF-4FA3-B228-92ECB1F846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1BD1409-B91B-46D4-B6BA-0776B7E52E6B}"/>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892164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9CF72A26-2728-4CFC-A34A-93EAD6DC18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63DEC309-02B3-4DE2-9FA4-8ADEBB05E1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1688769-82FF-485B-B766-C9444F1EFC06}"/>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7FE9A4ED-D028-4EE2-81BB-4D20FDDBB4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1D12D97-4A00-4E0A-8C58-FCC56E8924FC}"/>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2617068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EA511A-7E42-4065-8CD3-C80CDE6A19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FE8AFE10-2150-43E9-8F55-EADAE81F3A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59B3DA5-70F8-4139-A9F1-A5F3A30CB532}"/>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5FD833FE-72A1-4789-88B2-48448EA708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CB82835-7794-4A74-8908-CEB5ABE4289A}"/>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1384745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ECAA79-541F-45B2-9E16-4FE1A645B7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10759A20-4FA7-41EE-B364-4251D72C3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3598B25A-2A9F-4EF7-8731-609F717D2393}"/>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5206BFC9-2C5E-4AC8-84CB-A51374086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4EF2A85-E6CA-4D1A-85AF-767DEFA706CF}"/>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3360564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E48CFC-FDAF-4852-A72A-20EE0FC1BD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36F04A99-89FD-47A3-9BE5-33B733648A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0DA24CB0-EC76-4CA1-A909-93E3863994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893F2702-A108-4E15-AAA1-C058FD54C01B}"/>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6" name="Footer Placeholder 5">
            <a:extLst>
              <a:ext uri="{FF2B5EF4-FFF2-40B4-BE49-F238E27FC236}">
                <a16:creationId xmlns="" xmlns:a16="http://schemas.microsoft.com/office/drawing/2014/main" id="{7DB9C9E2-B903-49FB-A17E-C952ACAF66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B3145954-AD86-493B-B353-4CF498637995}"/>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2938144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AC32C9-9A1D-4D08-956D-F1B5B1405C4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B692ACD0-050E-4A64-9114-76038701EC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235B9B4C-F639-4627-8BD0-9F1F9C169C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1D946966-74A0-4174-ADCA-34FF2BD539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7542A5C7-4243-4C17-A9D4-2476F9C5E1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6B88CD7F-FBAC-406A-A180-91C30AEC100F}"/>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8" name="Footer Placeholder 7">
            <a:extLst>
              <a:ext uri="{FF2B5EF4-FFF2-40B4-BE49-F238E27FC236}">
                <a16:creationId xmlns="" xmlns:a16="http://schemas.microsoft.com/office/drawing/2014/main" id="{26F33654-3C5A-4C91-B7D3-5905BC78E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C119268B-B155-483B-9548-583E394ADCBD}"/>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3681307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BA9E27A-CDEE-4C4E-815C-A11E33E574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F5142DE5-FF88-44D3-818C-F8610968B315}"/>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4" name="Footer Placeholder 3">
            <a:extLst>
              <a:ext uri="{FF2B5EF4-FFF2-40B4-BE49-F238E27FC236}">
                <a16:creationId xmlns="" xmlns:a16="http://schemas.microsoft.com/office/drawing/2014/main" id="{B85AD1B7-9936-472F-A66C-1DAE806FCC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6BD6D475-D0AF-4825-BE47-2FFE7DBA17DD}"/>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3066192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621EBE0-5B42-474F-AB63-A9D104D507F4}"/>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3" name="Footer Placeholder 2">
            <a:extLst>
              <a:ext uri="{FF2B5EF4-FFF2-40B4-BE49-F238E27FC236}">
                <a16:creationId xmlns="" xmlns:a16="http://schemas.microsoft.com/office/drawing/2014/main" id="{95556F45-3613-4415-9243-CC7F8B717B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82496C6E-5053-4B5C-AC6D-8D1B022C017D}"/>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844351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43485B-B707-4DD9-91E6-84892F6754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A464BEC9-C908-48A1-B5DF-D9D3DBA7E5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36293116-8302-49E8-A5E2-E0070CD34B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B629E16D-3972-42F6-9314-C0495FA4A97C}"/>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6" name="Footer Placeholder 5">
            <a:extLst>
              <a:ext uri="{FF2B5EF4-FFF2-40B4-BE49-F238E27FC236}">
                <a16:creationId xmlns="" xmlns:a16="http://schemas.microsoft.com/office/drawing/2014/main" id="{8636E9CD-38B1-4708-9D40-21CA1DE1E6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EA8BE26-D76D-409D-AFCC-23C2A3A0B721}"/>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414918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0F5C77-DCFF-4CA9-B642-94E0177973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3B1972FF-36FF-43E1-97D5-2D532A4C5D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128D526B-F028-438E-8483-E65D089806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26BBA94-3149-4EE3-A1F3-453E520EBB7F}"/>
              </a:ext>
            </a:extLst>
          </p:cNvPr>
          <p:cNvSpPr>
            <a:spLocks noGrp="1"/>
          </p:cNvSpPr>
          <p:nvPr>
            <p:ph type="dt" sz="half" idx="10"/>
          </p:nvPr>
        </p:nvSpPr>
        <p:spPr/>
        <p:txBody>
          <a:bodyPr/>
          <a:lstStyle/>
          <a:p>
            <a:fld id="{7D6C388D-A100-469A-9C00-054FCE88F206}" type="datetimeFigureOut">
              <a:rPr lang="en-US" smtClean="0"/>
              <a:t>8/15/2023</a:t>
            </a:fld>
            <a:endParaRPr lang="en-US"/>
          </a:p>
        </p:txBody>
      </p:sp>
      <p:sp>
        <p:nvSpPr>
          <p:cNvPr id="6" name="Footer Placeholder 5">
            <a:extLst>
              <a:ext uri="{FF2B5EF4-FFF2-40B4-BE49-F238E27FC236}">
                <a16:creationId xmlns="" xmlns:a16="http://schemas.microsoft.com/office/drawing/2014/main" id="{A04A7BFA-596B-4147-838E-E950473A15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908D2EB-A787-41FE-B612-A92B11C9C830}"/>
              </a:ext>
            </a:extLst>
          </p:cNvPr>
          <p:cNvSpPr>
            <a:spLocks noGrp="1"/>
          </p:cNvSpPr>
          <p:nvPr>
            <p:ph type="sldNum" sz="quarter" idx="12"/>
          </p:nvPr>
        </p:nvSpPr>
        <p:spPr/>
        <p:txBody>
          <a:bodyPr/>
          <a:lstStyle/>
          <a:p>
            <a:fld id="{6185873E-87B1-4405-964A-AA7853E45B79}" type="slidenum">
              <a:rPr lang="en-US" smtClean="0"/>
              <a:t>‹#›</a:t>
            </a:fld>
            <a:endParaRPr lang="en-US"/>
          </a:p>
        </p:txBody>
      </p:sp>
    </p:spTree>
    <p:extLst>
      <p:ext uri="{BB962C8B-B14F-4D97-AF65-F5344CB8AC3E}">
        <p14:creationId xmlns:p14="http://schemas.microsoft.com/office/powerpoint/2010/main" val="2123358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931DA42-D5EE-4E9C-A5B1-E53214248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DA7DB6F9-A316-427E-BE49-8B9F575E56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E789703-2A5A-491E-89D6-4E187BA83F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6C388D-A100-469A-9C00-054FCE88F206}" type="datetimeFigureOut">
              <a:rPr lang="en-US" smtClean="0"/>
              <a:t>8/15/2023</a:t>
            </a:fld>
            <a:endParaRPr lang="en-US"/>
          </a:p>
        </p:txBody>
      </p:sp>
      <p:sp>
        <p:nvSpPr>
          <p:cNvPr id="5" name="Footer Placeholder 4">
            <a:extLst>
              <a:ext uri="{FF2B5EF4-FFF2-40B4-BE49-F238E27FC236}">
                <a16:creationId xmlns="" xmlns:a16="http://schemas.microsoft.com/office/drawing/2014/main" id="{4FDB66A0-586F-4381-AC33-E0E2D151BB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08336875-C987-4D3D-94B3-3E167C703A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5873E-87B1-4405-964A-AA7853E45B79}" type="slidenum">
              <a:rPr lang="en-US" smtClean="0"/>
              <a:t>‹#›</a:t>
            </a:fld>
            <a:endParaRPr lang="en-US"/>
          </a:p>
        </p:txBody>
      </p:sp>
    </p:spTree>
    <p:extLst>
      <p:ext uri="{BB962C8B-B14F-4D97-AF65-F5344CB8AC3E}">
        <p14:creationId xmlns:p14="http://schemas.microsoft.com/office/powerpoint/2010/main" val="1842298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7BEE053-E311-4663-A105-BE0D6CD740D0}"/>
              </a:ext>
            </a:extLst>
          </p:cNvPr>
          <p:cNvSpPr>
            <a:spLocks noGrp="1"/>
          </p:cNvSpPr>
          <p:nvPr>
            <p:ph type="ctrTitle"/>
          </p:nvPr>
        </p:nvSpPr>
        <p:spPr/>
        <p:txBody>
          <a:bodyPr>
            <a:normAutofit/>
          </a:bodyPr>
          <a:lstStyle/>
          <a:p>
            <a:r>
              <a:rPr lang="en-US" dirty="0"/>
              <a:t>Hardwired</a:t>
            </a:r>
          </a:p>
        </p:txBody>
      </p:sp>
      <p:sp>
        <p:nvSpPr>
          <p:cNvPr id="3" name="Subtitle 2">
            <a:extLst>
              <a:ext uri="{FF2B5EF4-FFF2-40B4-BE49-F238E27FC236}">
                <a16:creationId xmlns="" xmlns:a16="http://schemas.microsoft.com/office/drawing/2014/main" id="{3EA21330-AF6E-476D-91D8-4C7D5C0301CD}"/>
              </a:ext>
            </a:extLst>
          </p:cNvPr>
          <p:cNvSpPr>
            <a:spLocks noGrp="1"/>
          </p:cNvSpPr>
          <p:nvPr>
            <p:ph type="subTitle" idx="1"/>
          </p:nvPr>
        </p:nvSpPr>
        <p:spPr/>
        <p:txBody>
          <a:bodyPr/>
          <a:lstStyle/>
          <a:p>
            <a:r>
              <a:rPr lang="en-US" dirty="0"/>
              <a:t>When the control signal are generated by hardware using conventional logic design technique  ,the control unit is said to be hardwired </a:t>
            </a:r>
          </a:p>
        </p:txBody>
      </p:sp>
    </p:spTree>
    <p:extLst>
      <p:ext uri="{BB962C8B-B14F-4D97-AF65-F5344CB8AC3E}">
        <p14:creationId xmlns:p14="http://schemas.microsoft.com/office/powerpoint/2010/main" val="3539751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33510527-B635-408C-8542-A356035901C9}"/>
              </a:ext>
            </a:extLst>
          </p:cNvPr>
          <p:cNvPicPr>
            <a:picLocks noGrp="1" noChangeAspect="1"/>
          </p:cNvPicPr>
          <p:nvPr>
            <p:ph idx="1"/>
          </p:nvPr>
        </p:nvPicPr>
        <p:blipFill>
          <a:blip r:embed="rId2"/>
          <a:stretch>
            <a:fillRect/>
          </a:stretch>
        </p:blipFill>
        <p:spPr>
          <a:xfrm>
            <a:off x="2786242" y="1825625"/>
            <a:ext cx="6619515" cy="4351338"/>
          </a:xfrm>
        </p:spPr>
      </p:pic>
    </p:spTree>
    <p:extLst>
      <p:ext uri="{BB962C8B-B14F-4D97-AF65-F5344CB8AC3E}">
        <p14:creationId xmlns:p14="http://schemas.microsoft.com/office/powerpoint/2010/main" val="1046169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78DCDF5-1236-4C74-A18E-8DE277B7653E}"/>
              </a:ext>
            </a:extLst>
          </p:cNvPr>
          <p:cNvSpPr>
            <a:spLocks noGrp="1"/>
          </p:cNvSpPr>
          <p:nvPr>
            <p:ph type="title"/>
          </p:nvPr>
        </p:nvSpPr>
        <p:spPr/>
        <p:txBody>
          <a:bodyPr/>
          <a:lstStyle/>
          <a:p>
            <a:r>
              <a:rPr lang="en-US" dirty="0"/>
              <a:t>Control of  AC register</a:t>
            </a:r>
          </a:p>
        </p:txBody>
      </p:sp>
      <p:pic>
        <p:nvPicPr>
          <p:cNvPr id="5" name="Content Placeholder 4">
            <a:extLst>
              <a:ext uri="{FF2B5EF4-FFF2-40B4-BE49-F238E27FC236}">
                <a16:creationId xmlns="" xmlns:a16="http://schemas.microsoft.com/office/drawing/2014/main" id="{6320414B-999A-4385-BCB5-34DDAFE414A7}"/>
              </a:ext>
            </a:extLst>
          </p:cNvPr>
          <p:cNvPicPr>
            <a:picLocks noGrp="1" noChangeAspect="1"/>
          </p:cNvPicPr>
          <p:nvPr>
            <p:ph idx="1"/>
          </p:nvPr>
        </p:nvPicPr>
        <p:blipFill>
          <a:blip r:embed="rId2"/>
          <a:stretch>
            <a:fillRect/>
          </a:stretch>
        </p:blipFill>
        <p:spPr>
          <a:xfrm>
            <a:off x="2745330" y="1825625"/>
            <a:ext cx="6701339" cy="4351338"/>
          </a:xfrm>
        </p:spPr>
      </p:pic>
    </p:spTree>
    <p:extLst>
      <p:ext uri="{BB962C8B-B14F-4D97-AF65-F5344CB8AC3E}">
        <p14:creationId xmlns:p14="http://schemas.microsoft.com/office/powerpoint/2010/main" val="312488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7807C27-2D5D-4DD5-8346-621C4CF93AB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 xmlns:a16="http://schemas.microsoft.com/office/drawing/2014/main" id="{47B4C6DE-A0E0-4B0D-99A7-EA4355328106}"/>
              </a:ext>
            </a:extLst>
          </p:cNvPr>
          <p:cNvPicPr>
            <a:picLocks noGrp="1" noChangeAspect="1"/>
          </p:cNvPicPr>
          <p:nvPr>
            <p:ph idx="1"/>
          </p:nvPr>
        </p:nvPicPr>
        <p:blipFill>
          <a:blip r:embed="rId2"/>
          <a:stretch>
            <a:fillRect/>
          </a:stretch>
        </p:blipFill>
        <p:spPr>
          <a:xfrm>
            <a:off x="3220465" y="1825625"/>
            <a:ext cx="5751069" cy="4351338"/>
          </a:xfrm>
        </p:spPr>
      </p:pic>
    </p:spTree>
    <p:extLst>
      <p:ext uri="{BB962C8B-B14F-4D97-AF65-F5344CB8AC3E}">
        <p14:creationId xmlns:p14="http://schemas.microsoft.com/office/powerpoint/2010/main" val="28877368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55B998DB-8B87-4244-B8F7-4AA52B0F4E97}"/>
              </a:ext>
            </a:extLst>
          </p:cNvPr>
          <p:cNvPicPr>
            <a:picLocks noGrp="1" noChangeAspect="1"/>
          </p:cNvPicPr>
          <p:nvPr>
            <p:ph idx="1"/>
          </p:nvPr>
        </p:nvPicPr>
        <p:blipFill>
          <a:blip r:embed="rId2"/>
          <a:stretch>
            <a:fillRect/>
          </a:stretch>
        </p:blipFill>
        <p:spPr>
          <a:xfrm>
            <a:off x="1219201" y="940904"/>
            <a:ext cx="7603956" cy="5262563"/>
          </a:xfrm>
        </p:spPr>
      </p:pic>
    </p:spTree>
    <p:extLst>
      <p:ext uri="{BB962C8B-B14F-4D97-AF65-F5344CB8AC3E}">
        <p14:creationId xmlns:p14="http://schemas.microsoft.com/office/powerpoint/2010/main" val="8164229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599BFA-7C20-43AE-B504-9342DFC3F58E}"/>
              </a:ext>
            </a:extLst>
          </p:cNvPr>
          <p:cNvSpPr>
            <a:spLocks noGrp="1"/>
          </p:cNvSpPr>
          <p:nvPr>
            <p:ph type="title"/>
          </p:nvPr>
        </p:nvSpPr>
        <p:spPr/>
        <p:txBody>
          <a:bodyPr/>
          <a:lstStyle/>
          <a:p>
            <a:r>
              <a:rPr lang="en-US" dirty="0"/>
              <a:t>ALU organization</a:t>
            </a:r>
          </a:p>
        </p:txBody>
      </p:sp>
      <p:sp>
        <p:nvSpPr>
          <p:cNvPr id="3" name="Content Placeholder 2">
            <a:extLst>
              <a:ext uri="{FF2B5EF4-FFF2-40B4-BE49-F238E27FC236}">
                <a16:creationId xmlns="" xmlns:a16="http://schemas.microsoft.com/office/drawing/2014/main" id="{7202906A-425B-490A-A186-9AA490CB1E5D}"/>
              </a:ext>
            </a:extLst>
          </p:cNvPr>
          <p:cNvSpPr>
            <a:spLocks noGrp="1"/>
          </p:cNvSpPr>
          <p:nvPr>
            <p:ph idx="1"/>
          </p:nvPr>
        </p:nvSpPr>
        <p:spPr/>
        <p:txBody>
          <a:bodyPr/>
          <a:lstStyle/>
          <a:p>
            <a:r>
              <a:rPr lang="en-US" dirty="0"/>
              <a:t>Various circuit are required to process data or perform arithmetic operation which are connected to microprocessor ALU</a:t>
            </a:r>
          </a:p>
          <a:p>
            <a:r>
              <a:rPr lang="en-US" dirty="0"/>
              <a:t>Accumulator and data Buffer stores data temporarily. These data are processed as per the control instruction to solve problem such as </a:t>
            </a:r>
            <a:r>
              <a:rPr lang="en-US" dirty="0" err="1"/>
              <a:t>addition,multiplication</a:t>
            </a:r>
            <a:r>
              <a:rPr lang="en-US" dirty="0"/>
              <a:t> </a:t>
            </a:r>
            <a:r>
              <a:rPr lang="en-US" dirty="0" err="1"/>
              <a:t>etc</a:t>
            </a:r>
            <a:endParaRPr lang="en-US" dirty="0"/>
          </a:p>
        </p:txBody>
      </p:sp>
    </p:spTree>
    <p:extLst>
      <p:ext uri="{BB962C8B-B14F-4D97-AF65-F5344CB8AC3E}">
        <p14:creationId xmlns:p14="http://schemas.microsoft.com/office/powerpoint/2010/main" val="315873570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D93C4571-5C29-4371-9102-41DE1C583F00}"/>
              </a:ext>
            </a:extLst>
          </p:cNvPr>
          <p:cNvPicPr>
            <a:picLocks noGrp="1" noChangeAspect="1"/>
          </p:cNvPicPr>
          <p:nvPr>
            <p:ph idx="1"/>
          </p:nvPr>
        </p:nvPicPr>
        <p:blipFill>
          <a:blip r:embed="rId2"/>
          <a:stretch>
            <a:fillRect/>
          </a:stretch>
        </p:blipFill>
        <p:spPr>
          <a:xfrm>
            <a:off x="2233612" y="1073426"/>
            <a:ext cx="7724775" cy="5090043"/>
          </a:xfrm>
        </p:spPr>
      </p:pic>
    </p:spTree>
    <p:extLst>
      <p:ext uri="{BB962C8B-B14F-4D97-AF65-F5344CB8AC3E}">
        <p14:creationId xmlns:p14="http://schemas.microsoft.com/office/powerpoint/2010/main" val="93466122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EA4486-138D-4135-BD36-6FCBD50C1E37}"/>
              </a:ext>
            </a:extLst>
          </p:cNvPr>
          <p:cNvSpPr>
            <a:spLocks noGrp="1"/>
          </p:cNvSpPr>
          <p:nvPr>
            <p:ph type="title"/>
          </p:nvPr>
        </p:nvSpPr>
        <p:spPr/>
        <p:txBody>
          <a:bodyPr/>
          <a:lstStyle/>
          <a:p>
            <a:r>
              <a:rPr lang="en-US" dirty="0"/>
              <a:t>Function of ALU</a:t>
            </a:r>
          </a:p>
        </p:txBody>
      </p:sp>
      <p:sp>
        <p:nvSpPr>
          <p:cNvPr id="3" name="Content Placeholder 2">
            <a:extLst>
              <a:ext uri="{FF2B5EF4-FFF2-40B4-BE49-F238E27FC236}">
                <a16:creationId xmlns="" xmlns:a16="http://schemas.microsoft.com/office/drawing/2014/main" id="{688B6AB0-A594-4036-9BF2-F0FBFDA4C489}"/>
              </a:ext>
            </a:extLst>
          </p:cNvPr>
          <p:cNvSpPr>
            <a:spLocks noGrp="1"/>
          </p:cNvSpPr>
          <p:nvPr>
            <p:ph idx="1"/>
          </p:nvPr>
        </p:nvSpPr>
        <p:spPr/>
        <p:txBody>
          <a:bodyPr/>
          <a:lstStyle/>
          <a:p>
            <a:r>
              <a:rPr lang="en-US" dirty="0"/>
              <a:t>ALU can be categorized into following 3 categories</a:t>
            </a:r>
          </a:p>
          <a:p>
            <a:r>
              <a:rPr lang="en-US" dirty="0"/>
              <a:t>1.Arithmetic </a:t>
            </a:r>
            <a:r>
              <a:rPr lang="en-US" dirty="0" err="1"/>
              <a:t>operation:Addition</a:t>
            </a:r>
            <a:r>
              <a:rPr lang="en-US" dirty="0"/>
              <a:t> ,Multiplication </a:t>
            </a:r>
            <a:r>
              <a:rPr lang="en-US" dirty="0" err="1"/>
              <a:t>etc</a:t>
            </a:r>
            <a:r>
              <a:rPr lang="en-US" dirty="0"/>
              <a:t> are example of arithmetic </a:t>
            </a:r>
            <a:r>
              <a:rPr lang="en-US" dirty="0" err="1"/>
              <a:t>operation.Finding</a:t>
            </a:r>
            <a:r>
              <a:rPr lang="en-US" dirty="0"/>
              <a:t> greater than or smaller than or equality between two number is also the form of arithmetic operation.</a:t>
            </a:r>
          </a:p>
          <a:p>
            <a:r>
              <a:rPr lang="en-US" dirty="0"/>
              <a:t>Logical Operation: Operation like AND,OR,NOR,NOT </a:t>
            </a:r>
            <a:r>
              <a:rPr lang="en-US" dirty="0" err="1"/>
              <a:t>etc</a:t>
            </a:r>
            <a:r>
              <a:rPr lang="en-US" dirty="0"/>
              <a:t> using logical circuit are the example of logical operation.</a:t>
            </a:r>
          </a:p>
          <a:p>
            <a:r>
              <a:rPr lang="en-US" dirty="0"/>
              <a:t>Data Manipulation: Operation such as flushing a register is an example of data </a:t>
            </a:r>
            <a:r>
              <a:rPr lang="en-US" dirty="0" err="1"/>
              <a:t>manipulation.shifting</a:t>
            </a:r>
            <a:r>
              <a:rPr lang="en-US" dirty="0"/>
              <a:t> binary number are also example of data manipulation.</a:t>
            </a:r>
          </a:p>
          <a:p>
            <a:endParaRPr lang="en-US" dirty="0"/>
          </a:p>
        </p:txBody>
      </p:sp>
    </p:spTree>
    <p:extLst>
      <p:ext uri="{BB962C8B-B14F-4D97-AF65-F5344CB8AC3E}">
        <p14:creationId xmlns:p14="http://schemas.microsoft.com/office/powerpoint/2010/main" val="41058450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9DF616-0648-462C-94F9-F3422F568500}"/>
              </a:ext>
            </a:extLst>
          </p:cNvPr>
          <p:cNvSpPr>
            <a:spLocks noGrp="1"/>
          </p:cNvSpPr>
          <p:nvPr>
            <p:ph type="title"/>
          </p:nvPr>
        </p:nvSpPr>
        <p:spPr>
          <a:xfrm>
            <a:off x="838200" y="365125"/>
            <a:ext cx="11147474" cy="6492875"/>
          </a:xfrm>
        </p:spPr>
        <p:txBody>
          <a:bodyPr>
            <a:noAutofit/>
          </a:bodyPr>
          <a:lstStyle/>
          <a:p>
            <a:r>
              <a:rPr lang="en-US" sz="2800" b="1" u="sng" dirty="0"/>
              <a:t>Control </a:t>
            </a:r>
            <a:r>
              <a:rPr lang="en-US" sz="2800" b="1" u="sng" dirty="0" smtClean="0"/>
              <a:t>Memory</a:t>
            </a:r>
            <a:r>
              <a:rPr lang="en-US" sz="2800" dirty="0"/>
              <a:t/>
            </a:r>
            <a:br>
              <a:rPr lang="en-US" sz="2800" dirty="0"/>
            </a:br>
            <a:r>
              <a:rPr lang="en-US" sz="2800" dirty="0" smtClean="0"/>
              <a:t>1.The function of the control unit in a digital computer is to initiate sequence of microoperation.when the control signal are generated by hardware using conventional logic design technique, the control unit is said to be hardwired .</a:t>
            </a:r>
            <a:br>
              <a:rPr lang="en-US" sz="2800" dirty="0" smtClean="0"/>
            </a:br>
            <a:r>
              <a:rPr lang="en-US" sz="2800" dirty="0" smtClean="0"/>
              <a:t>Microprogramming is a second alternative for designing the control unit of a digital computer.</a:t>
            </a:r>
            <a:br>
              <a:rPr lang="en-US" sz="2800" dirty="0" smtClean="0"/>
            </a:br>
            <a:r>
              <a:rPr lang="en-US" sz="2800" dirty="0" smtClean="0"/>
              <a:t>2.The principle </a:t>
            </a:r>
            <a:r>
              <a:rPr lang="en-US" sz="2800" dirty="0"/>
              <a:t>o</a:t>
            </a:r>
            <a:r>
              <a:rPr lang="en-US" sz="2800" dirty="0" smtClean="0"/>
              <a:t>f microprogramming  is systematic method for controlling the </a:t>
            </a:r>
            <a:r>
              <a:rPr lang="en-US" sz="2800" dirty="0" err="1" smtClean="0"/>
              <a:t>microoperation</a:t>
            </a:r>
            <a:r>
              <a:rPr lang="en-US" sz="2800" dirty="0" smtClean="0"/>
              <a:t> sequences in a digital computer.</a:t>
            </a:r>
            <a:br>
              <a:rPr lang="en-US" sz="2800" dirty="0" smtClean="0"/>
            </a:br>
            <a:r>
              <a:rPr lang="en-US" sz="2800" dirty="0" smtClean="0"/>
              <a:t>3.A control unit whose binary control variables are stored in memory is called </a:t>
            </a:r>
            <a:r>
              <a:rPr lang="en-US" sz="2800" dirty="0" err="1" smtClean="0"/>
              <a:t>Microprogrammed</a:t>
            </a:r>
            <a:r>
              <a:rPr lang="en-US" sz="2800" dirty="0" smtClean="0"/>
              <a:t> control unit.</a:t>
            </a:r>
            <a:br>
              <a:rPr lang="en-US" sz="2800" dirty="0" smtClean="0"/>
            </a:br>
            <a:r>
              <a:rPr lang="en-US" sz="2800" dirty="0" smtClean="0"/>
              <a:t>4.A memory that is part of control unit is referred to as a control memory.</a:t>
            </a:r>
            <a:br>
              <a:rPr lang="en-US" sz="2800" dirty="0" smtClean="0"/>
            </a:br>
            <a:r>
              <a:rPr lang="en-US" sz="2800" dirty="0" smtClean="0"/>
              <a:t>Each word in control memory contains within its microinstruction .A sequence of </a:t>
            </a:r>
            <a:r>
              <a:rPr lang="en-US" sz="2800" dirty="0" err="1" smtClean="0"/>
              <a:t>microinstructin</a:t>
            </a:r>
            <a:r>
              <a:rPr lang="en-US" sz="2800" dirty="0" smtClean="0"/>
              <a:t> constitutes a </a:t>
            </a:r>
            <a:r>
              <a:rPr lang="en-US" sz="2800" dirty="0" err="1" smtClean="0"/>
              <a:t>microprogram</a:t>
            </a:r>
            <a:r>
              <a:rPr lang="en-US" sz="2800" dirty="0" smtClean="0"/>
              <a:t> .</a:t>
            </a:r>
            <a:br>
              <a:rPr lang="en-US" sz="2800" dirty="0" smtClean="0"/>
            </a:br>
            <a:r>
              <a:rPr lang="en-US" sz="2800" dirty="0" smtClean="0"/>
              <a:t>5.To execute any instruction the microinstruction stored in its control memory must be executed</a:t>
            </a:r>
            <a:r>
              <a:rPr lang="en-US" sz="1600" dirty="0" smtClean="0"/>
              <a:t>.</a:t>
            </a:r>
            <a:endParaRPr lang="en-US" sz="1600" dirty="0"/>
          </a:p>
        </p:txBody>
      </p:sp>
    </p:spTree>
    <p:extLst>
      <p:ext uri="{BB962C8B-B14F-4D97-AF65-F5344CB8AC3E}">
        <p14:creationId xmlns:p14="http://schemas.microsoft.com/office/powerpoint/2010/main" val="1756691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2FB709-983D-4D3E-AE8A-A9EAF577A4B5}"/>
              </a:ext>
            </a:extLst>
          </p:cNvPr>
          <p:cNvSpPr>
            <a:spLocks noGrp="1"/>
          </p:cNvSpPr>
          <p:nvPr>
            <p:ph type="title"/>
          </p:nvPr>
        </p:nvSpPr>
        <p:spPr/>
        <p:txBody>
          <a:bodyPr/>
          <a:lstStyle/>
          <a:p>
            <a:r>
              <a:rPr lang="en-US" dirty="0"/>
              <a:t>Address Sequencing</a:t>
            </a:r>
          </a:p>
        </p:txBody>
      </p:sp>
      <p:sp>
        <p:nvSpPr>
          <p:cNvPr id="3" name="Content Placeholder 2">
            <a:extLst>
              <a:ext uri="{FF2B5EF4-FFF2-40B4-BE49-F238E27FC236}">
                <a16:creationId xmlns="" xmlns:a16="http://schemas.microsoft.com/office/drawing/2014/main" id="{7B617B38-CEC9-4CE9-990D-EA43C075155D}"/>
              </a:ext>
            </a:extLst>
          </p:cNvPr>
          <p:cNvSpPr>
            <a:spLocks noGrp="1"/>
          </p:cNvSpPr>
          <p:nvPr>
            <p:ph idx="1"/>
          </p:nvPr>
        </p:nvSpPr>
        <p:spPr/>
        <p:txBody>
          <a:bodyPr/>
          <a:lstStyle/>
          <a:p>
            <a:r>
              <a:rPr lang="en-US" b="0" i="0" dirty="0">
                <a:solidFill>
                  <a:srgbClr val="333333"/>
                </a:solidFill>
                <a:effectLst/>
                <a:latin typeface="inter-regular"/>
              </a:rPr>
              <a:t>The control memory is used to store the microinstructions in groups. Here each group is used to specify a routine. </a:t>
            </a:r>
          </a:p>
          <a:p>
            <a:r>
              <a:rPr lang="en-US" b="0" i="0" dirty="0">
                <a:solidFill>
                  <a:srgbClr val="333333"/>
                </a:solidFill>
                <a:effectLst/>
                <a:latin typeface="inter-regular"/>
              </a:rPr>
              <a:t>The control memory of each computer has the instructions which contain their micro-programs routine.</a:t>
            </a:r>
          </a:p>
          <a:p>
            <a:r>
              <a:rPr lang="en-US" b="0" i="0" dirty="0">
                <a:solidFill>
                  <a:srgbClr val="333333"/>
                </a:solidFill>
                <a:effectLst/>
                <a:latin typeface="inter-regular"/>
              </a:rPr>
              <a:t> These micro-programs are used to generate the micro-operations that will be used to execute the instructions</a:t>
            </a:r>
            <a:endParaRPr lang="en-US" dirty="0"/>
          </a:p>
        </p:txBody>
      </p:sp>
    </p:spTree>
    <p:extLst>
      <p:ext uri="{BB962C8B-B14F-4D97-AF65-F5344CB8AC3E}">
        <p14:creationId xmlns:p14="http://schemas.microsoft.com/office/powerpoint/2010/main" val="6211574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0B614CB-66EC-4864-95FB-D65A9B37083F}"/>
              </a:ext>
            </a:extLst>
          </p:cNvPr>
          <p:cNvSpPr>
            <a:spLocks noGrp="1"/>
          </p:cNvSpPr>
          <p:nvPr>
            <p:ph idx="1"/>
          </p:nvPr>
        </p:nvSpPr>
        <p:spPr/>
        <p:txBody>
          <a:bodyPr>
            <a:normAutofit fontScale="85000" lnSpcReduction="20000"/>
          </a:bodyPr>
          <a:lstStyle/>
          <a:p>
            <a:pPr algn="just">
              <a:buFont typeface="Arial" panose="020B0604020202020204" pitchFamily="34" charset="0"/>
              <a:buChar char="•"/>
            </a:pPr>
            <a:r>
              <a:rPr lang="en-US" b="0" i="0" dirty="0">
                <a:solidFill>
                  <a:srgbClr val="000000"/>
                </a:solidFill>
                <a:effectLst/>
                <a:latin typeface="inter-regular"/>
              </a:rPr>
              <a:t>When the power of a computer is turned on, we have to first load an initial address into the CAR (control address register). This address can be described as the first microinstruction address. With the help of this address, we are able to activate the instruction fetch routine.</a:t>
            </a:r>
          </a:p>
          <a:p>
            <a:pPr algn="just">
              <a:buFont typeface="Arial" panose="020B0604020202020204" pitchFamily="34" charset="0"/>
              <a:buChar char="•"/>
            </a:pPr>
            <a:r>
              <a:rPr lang="en-US" b="0" i="0" dirty="0">
                <a:solidFill>
                  <a:srgbClr val="000000"/>
                </a:solidFill>
                <a:effectLst/>
                <a:latin typeface="inter-regular"/>
              </a:rPr>
              <a:t>Then, the control memory will go through the routine, which will be used to find out the effective address of operand.</a:t>
            </a:r>
          </a:p>
          <a:p>
            <a:pPr algn="just">
              <a:buFont typeface="Arial" panose="020B0604020202020204" pitchFamily="34" charset="0"/>
              <a:buChar char="•"/>
            </a:pPr>
            <a:r>
              <a:rPr lang="en-US" b="0" i="0" dirty="0">
                <a:solidFill>
                  <a:srgbClr val="000000"/>
                </a:solidFill>
                <a:effectLst/>
                <a:latin typeface="inter-regular"/>
              </a:rPr>
              <a:t>In the next step, a micro-operation will be generated, which will be used to execute the instruction fetched from memory.</a:t>
            </a:r>
          </a:p>
          <a:p>
            <a:pPr algn="just">
              <a:buFont typeface="Arial" panose="020B0604020202020204" pitchFamily="34" charset="0"/>
              <a:buChar char="•"/>
            </a:pPr>
            <a:endParaRPr lang="en-US" dirty="0">
              <a:solidFill>
                <a:srgbClr val="000000"/>
              </a:solidFill>
              <a:latin typeface="inter-regular"/>
            </a:endParaRPr>
          </a:p>
          <a:p>
            <a:pPr algn="just">
              <a:buFont typeface="Arial" panose="020B0604020202020204" pitchFamily="34" charset="0"/>
              <a:buChar char="•"/>
            </a:pPr>
            <a:r>
              <a:rPr lang="en-US" b="0" i="0" dirty="0">
                <a:solidFill>
                  <a:srgbClr val="333333"/>
                </a:solidFill>
                <a:effectLst/>
                <a:latin typeface="inter-regular"/>
              </a:rPr>
              <a:t>We are able to transform the bits of instruction code into an address with the help of control memory where routine is located. This process can be called the mapping process. The control memory required the capabilities of address sequencing, which is described as follows:</a:t>
            </a:r>
            <a:endParaRPr lang="en-US" b="0" i="0" dirty="0">
              <a:solidFill>
                <a:srgbClr val="000000"/>
              </a:solidFill>
              <a:effectLst/>
              <a:latin typeface="inter-regular"/>
            </a:endParaRPr>
          </a:p>
          <a:p>
            <a:endParaRPr lang="en-US" dirty="0"/>
          </a:p>
        </p:txBody>
      </p:sp>
    </p:spTree>
    <p:extLst>
      <p:ext uri="{BB962C8B-B14F-4D97-AF65-F5344CB8AC3E}">
        <p14:creationId xmlns:p14="http://schemas.microsoft.com/office/powerpoint/2010/main" val="18306073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74528DE-4851-4D2F-A828-B3E485F2172A}"/>
              </a:ext>
            </a:extLst>
          </p:cNvPr>
          <p:cNvSpPr>
            <a:spLocks noGrp="1"/>
          </p:cNvSpPr>
          <p:nvPr>
            <p:ph type="title"/>
          </p:nvPr>
        </p:nvSpPr>
        <p:spPr/>
        <p:txBody>
          <a:bodyPr/>
          <a:lstStyle/>
          <a:p>
            <a:r>
              <a:rPr lang="en-US" dirty="0"/>
              <a:t>Micro programmed control unit </a:t>
            </a:r>
          </a:p>
        </p:txBody>
      </p:sp>
      <p:sp>
        <p:nvSpPr>
          <p:cNvPr id="3" name="Content Placeholder 2">
            <a:extLst>
              <a:ext uri="{FF2B5EF4-FFF2-40B4-BE49-F238E27FC236}">
                <a16:creationId xmlns="" xmlns:a16="http://schemas.microsoft.com/office/drawing/2014/main" id="{3CFF3D0F-6781-469E-BF51-001688882A68}"/>
              </a:ext>
            </a:extLst>
          </p:cNvPr>
          <p:cNvSpPr>
            <a:spLocks noGrp="1"/>
          </p:cNvSpPr>
          <p:nvPr>
            <p:ph idx="1"/>
          </p:nvPr>
        </p:nvSpPr>
        <p:spPr/>
        <p:txBody>
          <a:bodyPr/>
          <a:lstStyle/>
          <a:p>
            <a:r>
              <a:rPr lang="en-US" dirty="0"/>
              <a:t>A control unit whose binary control variable are stored in memory is called micro programmed control unit.</a:t>
            </a:r>
          </a:p>
        </p:txBody>
      </p:sp>
    </p:spTree>
    <p:extLst>
      <p:ext uri="{BB962C8B-B14F-4D97-AF65-F5344CB8AC3E}">
        <p14:creationId xmlns:p14="http://schemas.microsoft.com/office/powerpoint/2010/main" val="7752754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0788BAD-16AC-4F5E-B155-D50F6B46593A}"/>
              </a:ext>
            </a:extLst>
          </p:cNvPr>
          <p:cNvSpPr>
            <a:spLocks noGrp="1"/>
          </p:cNvSpPr>
          <p:nvPr>
            <p:ph idx="1"/>
          </p:nvPr>
        </p:nvSpPr>
        <p:spPr>
          <a:xfrm>
            <a:off x="838200" y="887896"/>
            <a:ext cx="10515600" cy="5289067"/>
          </a:xfrm>
        </p:spPr>
        <p:txBody>
          <a:bodyPr/>
          <a:lstStyle/>
          <a:p>
            <a:pPr algn="just">
              <a:buFont typeface="Arial" panose="020B0604020202020204" pitchFamily="34" charset="0"/>
              <a:buChar char="•"/>
            </a:pPr>
            <a:r>
              <a:rPr lang="en-US" b="0" i="0" dirty="0">
                <a:solidFill>
                  <a:srgbClr val="000000"/>
                </a:solidFill>
                <a:effectLst/>
                <a:latin typeface="inter-regular"/>
              </a:rPr>
              <a:t>On the basis of the status bit conditions, the address sequencing selects the conditional branch or unconditional branch.</a:t>
            </a:r>
          </a:p>
          <a:p>
            <a:pPr algn="just">
              <a:buFont typeface="Arial" panose="020B0604020202020204" pitchFamily="34" charset="0"/>
              <a:buChar char="•"/>
            </a:pPr>
            <a:r>
              <a:rPr lang="en-US" b="0" i="0" dirty="0">
                <a:solidFill>
                  <a:srgbClr val="000000"/>
                </a:solidFill>
                <a:effectLst/>
                <a:latin typeface="inter-regular"/>
              </a:rPr>
              <a:t>Addressing sequence is able to increment the CAR (Control address register).</a:t>
            </a:r>
          </a:p>
          <a:p>
            <a:pPr algn="just">
              <a:buFont typeface="Arial" panose="020B0604020202020204" pitchFamily="34" charset="0"/>
              <a:buChar char="•"/>
            </a:pPr>
            <a:r>
              <a:rPr lang="en-US" b="0" i="0" dirty="0">
                <a:solidFill>
                  <a:srgbClr val="000000"/>
                </a:solidFill>
                <a:effectLst/>
                <a:latin typeface="inter-regular"/>
              </a:rPr>
              <a:t>It provides the facility for subroutine calls and returns.</a:t>
            </a:r>
          </a:p>
          <a:p>
            <a:pPr algn="just">
              <a:buFont typeface="Arial" panose="020B0604020202020204" pitchFamily="34" charset="0"/>
              <a:buChar char="•"/>
            </a:pPr>
            <a:r>
              <a:rPr lang="en-US" b="0" i="0" dirty="0">
                <a:solidFill>
                  <a:srgbClr val="000000"/>
                </a:solidFill>
                <a:effectLst/>
                <a:latin typeface="inter-regular"/>
              </a:rPr>
              <a:t>A mappings process is provided by the addressing sequence from the instructions bits to a control memory address.</a:t>
            </a:r>
          </a:p>
          <a:p>
            <a:endParaRPr lang="en-US" dirty="0"/>
          </a:p>
        </p:txBody>
      </p:sp>
    </p:spTree>
    <p:extLst>
      <p:ext uri="{BB962C8B-B14F-4D97-AF65-F5344CB8AC3E}">
        <p14:creationId xmlns:p14="http://schemas.microsoft.com/office/powerpoint/2010/main" val="4191418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784C7EB9-AD65-4798-AB43-CB2672E5293E}"/>
              </a:ext>
            </a:extLst>
          </p:cNvPr>
          <p:cNvPicPr>
            <a:picLocks noGrp="1" noChangeAspect="1"/>
          </p:cNvPicPr>
          <p:nvPr>
            <p:ph idx="1"/>
          </p:nvPr>
        </p:nvPicPr>
        <p:blipFill>
          <a:blip r:embed="rId2"/>
          <a:stretch>
            <a:fillRect/>
          </a:stretch>
        </p:blipFill>
        <p:spPr>
          <a:xfrm>
            <a:off x="1616766" y="675861"/>
            <a:ext cx="7862564" cy="5501102"/>
          </a:xfrm>
        </p:spPr>
      </p:pic>
    </p:spTree>
    <p:extLst>
      <p:ext uri="{BB962C8B-B14F-4D97-AF65-F5344CB8AC3E}">
        <p14:creationId xmlns:p14="http://schemas.microsoft.com/office/powerpoint/2010/main" val="39135516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1D4C260-E20A-4C4B-8590-D770417561FB}"/>
              </a:ext>
            </a:extLst>
          </p:cNvPr>
          <p:cNvSpPr>
            <a:spLocks noGrp="1"/>
          </p:cNvSpPr>
          <p:nvPr>
            <p:ph idx="1"/>
          </p:nvPr>
        </p:nvSpPr>
        <p:spPr>
          <a:xfrm>
            <a:off x="838200" y="901148"/>
            <a:ext cx="10515600" cy="5275815"/>
          </a:xfrm>
        </p:spPr>
        <p:txBody>
          <a:bodyPr>
            <a:normAutofit lnSpcReduction="10000"/>
          </a:bodyPr>
          <a:lstStyle/>
          <a:p>
            <a:r>
              <a:rPr lang="en-US" dirty="0"/>
              <a:t>In the above diagram, we can see a block diagram of a control memory and associative hardware, which is required for selecting the address of next microinstruction. The microinstruction is used to contain a set of bits in the control memory. With the help of some bits, we are able to start the micro-operations in a computer register. The remaining bits of microinstruction are used to specify the method by which we are able to obtain the next address.</a:t>
            </a:r>
          </a:p>
          <a:p>
            <a:r>
              <a:rPr lang="en-US" b="0" i="0" dirty="0">
                <a:solidFill>
                  <a:srgbClr val="333333"/>
                </a:solidFill>
                <a:effectLst/>
                <a:latin typeface="inter-regular"/>
              </a:rPr>
              <a:t>In this diagram, we can also see that the control address register are able to recover their address with the help of four different directions. The CAR is incremented with the help of </a:t>
            </a:r>
            <a:r>
              <a:rPr lang="en-US" b="0" i="0" dirty="0" err="1">
                <a:solidFill>
                  <a:srgbClr val="333333"/>
                </a:solidFill>
                <a:effectLst/>
                <a:latin typeface="inter-regular"/>
              </a:rPr>
              <a:t>incrementer</a:t>
            </a:r>
            <a:r>
              <a:rPr lang="en-US" b="0" i="0" dirty="0">
                <a:solidFill>
                  <a:srgbClr val="333333"/>
                </a:solidFill>
                <a:effectLst/>
                <a:latin typeface="inter-regular"/>
              </a:rPr>
              <a:t> and then chooses the next instruction. The branching address will be determined in the multiple fields of microinstruction so that they can provide results in branching.</a:t>
            </a:r>
            <a:r>
              <a:rPr lang="en-US" dirty="0"/>
              <a:t/>
            </a:r>
            <a:br>
              <a:rPr lang="en-US" dirty="0"/>
            </a:br>
            <a:endParaRPr lang="en-US" dirty="0"/>
          </a:p>
        </p:txBody>
      </p:sp>
    </p:spTree>
    <p:extLst>
      <p:ext uri="{BB962C8B-B14F-4D97-AF65-F5344CB8AC3E}">
        <p14:creationId xmlns:p14="http://schemas.microsoft.com/office/powerpoint/2010/main" val="1903678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BE587C-B848-4032-87BB-80C5CC3F931C}"/>
              </a:ext>
            </a:extLst>
          </p:cNvPr>
          <p:cNvSpPr>
            <a:spLocks noGrp="1"/>
          </p:cNvSpPr>
          <p:nvPr>
            <p:ph type="title"/>
          </p:nvPr>
        </p:nvSpPr>
        <p:spPr/>
        <p:txBody>
          <a:bodyPr>
            <a:normAutofit fontScale="90000"/>
          </a:bodyPr>
          <a:lstStyle/>
          <a:p>
            <a:r>
              <a:rPr lang="en-US" b="0" i="0" dirty="0">
                <a:solidFill>
                  <a:srgbClr val="610B38"/>
                </a:solidFill>
                <a:effectLst/>
                <a:latin typeface="erdana"/>
              </a:rPr>
              <a:t>Conditional Branching</a:t>
            </a:r>
            <a:br>
              <a:rPr lang="en-US" b="0" i="0" dirty="0">
                <a:solidFill>
                  <a:srgbClr val="610B38"/>
                </a:solidFill>
                <a:effectLst/>
                <a:latin typeface="erdana"/>
              </a:rPr>
            </a:br>
            <a:r>
              <a:rPr lang="en-US" dirty="0"/>
              <a:t/>
            </a:r>
            <a:br>
              <a:rPr lang="en-US" dirty="0"/>
            </a:br>
            <a:endParaRPr lang="en-US" dirty="0"/>
          </a:p>
        </p:txBody>
      </p:sp>
      <p:sp>
        <p:nvSpPr>
          <p:cNvPr id="3" name="Content Placeholder 2">
            <a:extLst>
              <a:ext uri="{FF2B5EF4-FFF2-40B4-BE49-F238E27FC236}">
                <a16:creationId xmlns="" xmlns:a16="http://schemas.microsoft.com/office/drawing/2014/main" id="{869AF5A2-7F40-473D-9C8F-159D03F12EBC}"/>
              </a:ext>
            </a:extLst>
          </p:cNvPr>
          <p:cNvSpPr>
            <a:spLocks noGrp="1"/>
          </p:cNvSpPr>
          <p:nvPr>
            <p:ph idx="1"/>
          </p:nvPr>
        </p:nvSpPr>
        <p:spPr/>
        <p:txBody>
          <a:bodyPr>
            <a:normAutofit fontScale="62500" lnSpcReduction="20000"/>
          </a:bodyPr>
          <a:lstStyle/>
          <a:p>
            <a:pPr algn="just"/>
            <a:r>
              <a:rPr lang="en-US" dirty="0"/>
              <a:t>Conditional branching is obtained by using part of the microinstruction to select a specific status bit in order to determine its condition. </a:t>
            </a:r>
          </a:p>
          <a:p>
            <a:pPr algn="just"/>
            <a:r>
              <a:rPr lang="en-US" dirty="0"/>
              <a:t> The status conditions are special bits in the system that provide parameter information such as the carry-out of an adder, the sign bit of a number, the mode bits of an instruction, and </a:t>
            </a:r>
            <a:r>
              <a:rPr lang="en-US" dirty="0" err="1"/>
              <a:t>i</a:t>
            </a:r>
            <a:r>
              <a:rPr lang="en-US" dirty="0"/>
              <a:t>/o status conditions. </a:t>
            </a:r>
          </a:p>
          <a:p>
            <a:pPr algn="just"/>
            <a:r>
              <a:rPr lang="en-US" dirty="0"/>
              <a:t> The status bits, together with the field in the microinstruction that specifies a branch address, control the branch logic. </a:t>
            </a:r>
          </a:p>
          <a:p>
            <a:pPr algn="just"/>
            <a:r>
              <a:rPr lang="en-US" dirty="0" smtClean="0"/>
              <a:t>The branch logic hardware may be implemented by multiplexer. If the selected status bit in the  1 state ,the output of the multiplexer is 1;otherwise 0.</a:t>
            </a:r>
          </a:p>
          <a:p>
            <a:pPr algn="just"/>
            <a:r>
              <a:rPr lang="en-US" dirty="0" smtClean="0"/>
              <a:t>A 1 output in the multiplexer generates a control signal to transfer the branch address from the micro-instruction into the control address register .A 0 output in the multiplexer causes the address  register to be incremented</a:t>
            </a:r>
          </a:p>
          <a:p>
            <a:pPr algn="just"/>
            <a:r>
              <a:rPr lang="en-US" dirty="0" smtClean="0"/>
              <a:t>Branch to indicated address if the condition is met. Otherwise , the address register is incremented.  </a:t>
            </a:r>
            <a:endParaRPr lang="en-US" dirty="0"/>
          </a:p>
          <a:p>
            <a:pPr algn="just"/>
            <a:r>
              <a:rPr lang="en-US" dirty="0"/>
              <a:t> If there are 8 status bit conditions, then 3 bits in the microinstruction are used to specify the condition and provide the selection variables for the multiplexer. </a:t>
            </a:r>
          </a:p>
          <a:p>
            <a:pPr algn="just"/>
            <a:r>
              <a:rPr lang="en-US" dirty="0"/>
              <a:t> For unconditional branching, fix the value of one status bit to be one load the branch address from control memory into the CAR. </a:t>
            </a:r>
          </a:p>
        </p:txBody>
      </p:sp>
    </p:spTree>
    <p:extLst>
      <p:ext uri="{BB962C8B-B14F-4D97-AF65-F5344CB8AC3E}">
        <p14:creationId xmlns:p14="http://schemas.microsoft.com/office/powerpoint/2010/main" val="4601347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5CAC03-C6B6-48EA-94F8-F5B69C020E35}"/>
              </a:ext>
            </a:extLst>
          </p:cNvPr>
          <p:cNvSpPr>
            <a:spLocks noGrp="1"/>
          </p:cNvSpPr>
          <p:nvPr>
            <p:ph type="title"/>
          </p:nvPr>
        </p:nvSpPr>
        <p:spPr/>
        <p:txBody>
          <a:bodyPr/>
          <a:lstStyle/>
          <a:p>
            <a:r>
              <a:rPr lang="en-US" dirty="0"/>
              <a:t>Mapping of instruction</a:t>
            </a:r>
          </a:p>
        </p:txBody>
      </p:sp>
      <p:sp>
        <p:nvSpPr>
          <p:cNvPr id="3" name="Content Placeholder 2">
            <a:extLst>
              <a:ext uri="{FF2B5EF4-FFF2-40B4-BE49-F238E27FC236}">
                <a16:creationId xmlns="" xmlns:a16="http://schemas.microsoft.com/office/drawing/2014/main" id="{BB597C55-B57F-439E-A213-4EC81FBB2EA9}"/>
              </a:ext>
            </a:extLst>
          </p:cNvPr>
          <p:cNvSpPr>
            <a:spLocks noGrp="1"/>
          </p:cNvSpPr>
          <p:nvPr>
            <p:ph idx="1"/>
          </p:nvPr>
        </p:nvSpPr>
        <p:spPr/>
        <p:txBody>
          <a:bodyPr>
            <a:normAutofit fontScale="70000" lnSpcReduction="20000"/>
          </a:bodyPr>
          <a:lstStyle/>
          <a:p>
            <a:r>
              <a:rPr lang="en-US" dirty="0" smtClean="0"/>
              <a:t> </a:t>
            </a:r>
            <a:r>
              <a:rPr lang="en-US" dirty="0"/>
              <a:t>A special type of branch exists when a microinstruction specifies a branch to the first word in control memory where a microprogram routine is located. </a:t>
            </a:r>
          </a:p>
          <a:p>
            <a:r>
              <a:rPr lang="en-US" dirty="0"/>
              <a:t>The status bits for this type of branch are the bits in the opcode. </a:t>
            </a:r>
          </a:p>
          <a:p>
            <a:r>
              <a:rPr lang="en-US" dirty="0"/>
              <a:t> Assume an opcode of four bits and a control memory of 128 locations.</a:t>
            </a:r>
          </a:p>
          <a:p>
            <a:r>
              <a:rPr lang="en-US" dirty="0"/>
              <a:t> The mapping process converts the 4-bit opcode to a 7-bit address for control memory shown in below figure. </a:t>
            </a:r>
          </a:p>
          <a:p>
            <a:r>
              <a:rPr lang="en-US" dirty="0"/>
              <a:t>Mapping consists of placing a 0 in the most significant bit of the address, transferring the four operation code bits, and clearing the two least significant bits of the control address register. </a:t>
            </a:r>
          </a:p>
          <a:p>
            <a:r>
              <a:rPr lang="en-US" dirty="0"/>
              <a:t>This provides for each computer instruction a microprogram routine with a capacity of four microinstructions</a:t>
            </a:r>
            <a:r>
              <a:rPr lang="en-US" dirty="0" smtClean="0"/>
              <a:t>.</a:t>
            </a:r>
          </a:p>
          <a:p>
            <a:r>
              <a:rPr lang="en-US" dirty="0" smtClean="0"/>
              <a:t>Mapping logic</a:t>
            </a:r>
          </a:p>
          <a:p>
            <a:r>
              <a:rPr lang="en-US" dirty="0" smtClean="0"/>
              <a:t>-CAR(0,1,6)&lt;-0</a:t>
            </a:r>
          </a:p>
          <a:p>
            <a:r>
              <a:rPr lang="en-US" dirty="0" smtClean="0"/>
              <a:t>CAR(2,5)&lt;-IR(11-14)</a:t>
            </a:r>
            <a:endParaRPr lang="en-US" dirty="0"/>
          </a:p>
        </p:txBody>
      </p:sp>
    </p:spTree>
    <p:extLst>
      <p:ext uri="{BB962C8B-B14F-4D97-AF65-F5344CB8AC3E}">
        <p14:creationId xmlns:p14="http://schemas.microsoft.com/office/powerpoint/2010/main" val="4341272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11876E8A-9AEE-43C3-A67D-C69C871E91E8}"/>
              </a:ext>
            </a:extLst>
          </p:cNvPr>
          <p:cNvPicPr>
            <a:picLocks noGrp="1" noChangeAspect="1"/>
          </p:cNvPicPr>
          <p:nvPr>
            <p:ph idx="1"/>
          </p:nvPr>
        </p:nvPicPr>
        <p:blipFill>
          <a:blip r:embed="rId2"/>
          <a:stretch>
            <a:fillRect/>
          </a:stretch>
        </p:blipFill>
        <p:spPr>
          <a:xfrm>
            <a:off x="1951232" y="880464"/>
            <a:ext cx="5419725" cy="1543050"/>
          </a:xfrm>
        </p:spPr>
      </p:pic>
    </p:spTree>
    <p:extLst>
      <p:ext uri="{BB962C8B-B14F-4D97-AF65-F5344CB8AC3E}">
        <p14:creationId xmlns:p14="http://schemas.microsoft.com/office/powerpoint/2010/main" val="3006353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2EBE81F-10DE-4EFF-9125-9AB2BDF6E5A8}"/>
              </a:ext>
            </a:extLst>
          </p:cNvPr>
          <p:cNvSpPr>
            <a:spLocks noGrp="1"/>
          </p:cNvSpPr>
          <p:nvPr>
            <p:ph type="title"/>
          </p:nvPr>
        </p:nvSpPr>
        <p:spPr/>
        <p:txBody>
          <a:bodyPr/>
          <a:lstStyle/>
          <a:p>
            <a:r>
              <a:rPr lang="en-US" dirty="0" smtClean="0"/>
              <a:t>Subroutines</a:t>
            </a:r>
            <a:endParaRPr lang="en-US" dirty="0"/>
          </a:p>
        </p:txBody>
      </p:sp>
      <p:sp>
        <p:nvSpPr>
          <p:cNvPr id="3" name="Content Placeholder 2">
            <a:extLst>
              <a:ext uri="{FF2B5EF4-FFF2-40B4-BE49-F238E27FC236}">
                <a16:creationId xmlns="" xmlns:a16="http://schemas.microsoft.com/office/drawing/2014/main" id="{7298D585-918D-4485-AC4F-5DEEA8059DE6}"/>
              </a:ext>
            </a:extLst>
          </p:cNvPr>
          <p:cNvSpPr>
            <a:spLocks noGrp="1"/>
          </p:cNvSpPr>
          <p:nvPr>
            <p:ph idx="1"/>
          </p:nvPr>
        </p:nvSpPr>
        <p:spPr/>
        <p:txBody>
          <a:bodyPr>
            <a:normAutofit lnSpcReduction="10000"/>
          </a:bodyPr>
          <a:lstStyle/>
          <a:p>
            <a:pPr marL="0" indent="0">
              <a:buNone/>
            </a:pPr>
            <a:r>
              <a:rPr lang="en-US" dirty="0" smtClean="0"/>
              <a:t>Subroutine are program that are used by other routine to  accomplish a particular task.</a:t>
            </a:r>
          </a:p>
          <a:p>
            <a:pPr marL="0" indent="0">
              <a:buNone/>
            </a:pPr>
            <a:r>
              <a:rPr lang="en-US" dirty="0" smtClean="0"/>
              <a:t>Microinstruction  can be saved by employing subroutine  that use common sections of microcode.</a:t>
            </a:r>
          </a:p>
          <a:p>
            <a:pPr marL="0" indent="0">
              <a:buNone/>
            </a:pPr>
            <a:r>
              <a:rPr lang="en-US" dirty="0" smtClean="0"/>
              <a:t>The subroutine register(SBR) can then become the source for transferring the address for the return to the main program.</a:t>
            </a:r>
          </a:p>
          <a:p>
            <a:pPr marL="0" indent="0">
              <a:buNone/>
            </a:pPr>
            <a:r>
              <a:rPr lang="en-US" dirty="0" smtClean="0"/>
              <a:t>For </a:t>
            </a:r>
            <a:r>
              <a:rPr lang="en-US" dirty="0" err="1" smtClean="0"/>
              <a:t>example,the</a:t>
            </a:r>
            <a:r>
              <a:rPr lang="en-US" dirty="0" smtClean="0"/>
              <a:t> sequence of micro-operations needed to generate the effective address of the operand for instruction is common to all memory reference instruction. This sequence could be </a:t>
            </a:r>
            <a:r>
              <a:rPr lang="en-US" smtClean="0"/>
              <a:t>a </a:t>
            </a:r>
            <a:r>
              <a:rPr lang="en-US" dirty="0" err="1"/>
              <a:t>S</a:t>
            </a:r>
            <a:r>
              <a:rPr lang="en-US" smtClean="0"/>
              <a:t>ubroutine </a:t>
            </a:r>
            <a:r>
              <a:rPr lang="en-US" dirty="0" smtClean="0"/>
              <a:t>that is called from  within many other routines to execute the effective  address computation.</a:t>
            </a:r>
            <a:endParaRPr lang="en-US" dirty="0"/>
          </a:p>
        </p:txBody>
      </p:sp>
    </p:spTree>
    <p:extLst>
      <p:ext uri="{BB962C8B-B14F-4D97-AF65-F5344CB8AC3E}">
        <p14:creationId xmlns:p14="http://schemas.microsoft.com/office/powerpoint/2010/main" val="19646291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Subroutine</a:t>
            </a:r>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0315" y="1571609"/>
            <a:ext cx="6430247" cy="370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1447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Micro instruction format</a:t>
            </a: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588" y="2125014"/>
            <a:ext cx="11489664" cy="2933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97914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924" y="133305"/>
            <a:ext cx="10515600" cy="1325563"/>
          </a:xfrm>
        </p:spPr>
        <p:txBody>
          <a:bodyPr/>
          <a:lstStyle/>
          <a:p>
            <a:r>
              <a:rPr lang="en-US" dirty="0" smtClean="0"/>
              <a:t>Micro instruction format</a:t>
            </a:r>
            <a:endParaRPr lang="en-US" dirty="0"/>
          </a:p>
        </p:txBody>
      </p:sp>
      <p:sp>
        <p:nvSpPr>
          <p:cNvPr id="3" name="Content Placeholder 2"/>
          <p:cNvSpPr>
            <a:spLocks noGrp="1"/>
          </p:cNvSpPr>
          <p:nvPr>
            <p:ph idx="1"/>
          </p:nvPr>
        </p:nvSpPr>
        <p:spPr/>
        <p:txBody>
          <a:bodyPr>
            <a:normAutofit lnSpcReduction="10000"/>
          </a:bodyPr>
          <a:lstStyle/>
          <a:p>
            <a:r>
              <a:rPr lang="en-US" dirty="0" smtClean="0"/>
              <a:t>The microinstruction format for control memory is shown below.</a:t>
            </a:r>
          </a:p>
          <a:p>
            <a:r>
              <a:rPr lang="en-US" dirty="0" smtClean="0"/>
              <a:t>The 20 bit of the microinstruction are divided into </a:t>
            </a:r>
            <a:r>
              <a:rPr lang="en-US" dirty="0" smtClean="0">
                <a:solidFill>
                  <a:srgbClr val="FF0000"/>
                </a:solidFill>
              </a:rPr>
              <a:t>four functional parts</a:t>
            </a:r>
          </a:p>
          <a:p>
            <a:r>
              <a:rPr lang="en-US" dirty="0" smtClean="0"/>
              <a:t>The three fields F1,F2 and F3 specify micro-operation for the computer</a:t>
            </a:r>
          </a:p>
          <a:p>
            <a:r>
              <a:rPr lang="en-US" dirty="0" smtClean="0"/>
              <a:t>The CD field select status bit</a:t>
            </a:r>
          </a:p>
          <a:p>
            <a:r>
              <a:rPr lang="en-US" dirty="0" smtClean="0"/>
              <a:t>The BR field specified the type of branch to be used.</a:t>
            </a:r>
          </a:p>
          <a:p>
            <a:r>
              <a:rPr lang="en-US" dirty="0" smtClean="0"/>
              <a:t>The AD field contains the branch address</a:t>
            </a:r>
          </a:p>
          <a:p>
            <a:r>
              <a:rPr lang="en-US" dirty="0" smtClean="0"/>
              <a:t>The address field is seven bit wide ,since </a:t>
            </a:r>
            <a:r>
              <a:rPr lang="en-US" dirty="0" err="1" smtClean="0"/>
              <a:t>thecontrol</a:t>
            </a:r>
            <a:r>
              <a:rPr lang="en-US" dirty="0" smtClean="0"/>
              <a:t> memory has 128=2^7 words.</a:t>
            </a:r>
            <a:endParaRPr lang="en-US" dirty="0"/>
          </a:p>
        </p:txBody>
      </p:sp>
    </p:spTree>
    <p:extLst>
      <p:ext uri="{BB962C8B-B14F-4D97-AF65-F5344CB8AC3E}">
        <p14:creationId xmlns:p14="http://schemas.microsoft.com/office/powerpoint/2010/main" val="21873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495754-3FE5-428F-A186-86F7342916B9}"/>
              </a:ext>
            </a:extLst>
          </p:cNvPr>
          <p:cNvSpPr>
            <a:spLocks noGrp="1"/>
          </p:cNvSpPr>
          <p:nvPr>
            <p:ph type="title"/>
          </p:nvPr>
        </p:nvSpPr>
        <p:spPr/>
        <p:txBody>
          <a:bodyPr/>
          <a:lstStyle/>
          <a:p>
            <a:r>
              <a:rPr lang="en-US" b="0" i="0" dirty="0">
                <a:solidFill>
                  <a:srgbClr val="610B38"/>
                </a:solidFill>
                <a:effectLst/>
                <a:latin typeface="erdana"/>
              </a:rPr>
              <a:t>Micro-programmed Control</a:t>
            </a:r>
            <a:br>
              <a:rPr lang="en-US" b="0" i="0" dirty="0">
                <a:solidFill>
                  <a:srgbClr val="610B38"/>
                </a:solidFill>
                <a:effectLst/>
                <a:latin typeface="erdana"/>
              </a:rPr>
            </a:br>
            <a:endParaRPr lang="en-US" dirty="0"/>
          </a:p>
        </p:txBody>
      </p:sp>
      <p:sp>
        <p:nvSpPr>
          <p:cNvPr id="3" name="Content Placeholder 2">
            <a:extLst>
              <a:ext uri="{FF2B5EF4-FFF2-40B4-BE49-F238E27FC236}">
                <a16:creationId xmlns="" xmlns:a16="http://schemas.microsoft.com/office/drawing/2014/main" id="{BF5D8967-7AAD-45CD-9FA1-641A18EED5A1}"/>
              </a:ext>
            </a:extLst>
          </p:cNvPr>
          <p:cNvSpPr>
            <a:spLocks noGrp="1"/>
          </p:cNvSpPr>
          <p:nvPr>
            <p:ph idx="1"/>
          </p:nvPr>
        </p:nvSpPr>
        <p:spPr/>
        <p:txBody>
          <a:bodyPr/>
          <a:lstStyle/>
          <a:p>
            <a:r>
              <a:rPr lang="en-US" b="0" i="0" dirty="0">
                <a:solidFill>
                  <a:srgbClr val="333333"/>
                </a:solidFill>
                <a:effectLst/>
                <a:latin typeface="inter-regular"/>
              </a:rPr>
              <a:t>The following image shows the block diagram of a Microprogrammed Control organization.</a:t>
            </a:r>
          </a:p>
          <a:p>
            <a:endParaRPr lang="en-US" dirty="0"/>
          </a:p>
        </p:txBody>
      </p:sp>
      <p:pic>
        <p:nvPicPr>
          <p:cNvPr id="5" name="Picture 4">
            <a:extLst>
              <a:ext uri="{FF2B5EF4-FFF2-40B4-BE49-F238E27FC236}">
                <a16:creationId xmlns="" xmlns:a16="http://schemas.microsoft.com/office/drawing/2014/main" id="{A98520A8-88E3-4E56-A447-FBF4B5ED67A0}"/>
              </a:ext>
            </a:extLst>
          </p:cNvPr>
          <p:cNvPicPr>
            <a:picLocks noChangeAspect="1"/>
          </p:cNvPicPr>
          <p:nvPr/>
        </p:nvPicPr>
        <p:blipFill>
          <a:blip r:embed="rId2"/>
          <a:stretch>
            <a:fillRect/>
          </a:stretch>
        </p:blipFill>
        <p:spPr>
          <a:xfrm>
            <a:off x="354496" y="3023945"/>
            <a:ext cx="10999304" cy="2541967"/>
          </a:xfrm>
          <a:prstGeom prst="rect">
            <a:avLst/>
          </a:prstGeom>
        </p:spPr>
      </p:pic>
    </p:spTree>
    <p:extLst>
      <p:ext uri="{BB962C8B-B14F-4D97-AF65-F5344CB8AC3E}">
        <p14:creationId xmlns:p14="http://schemas.microsoft.com/office/powerpoint/2010/main" val="8828486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82843" y="448760"/>
            <a:ext cx="8083352" cy="5728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7469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82842" y="441582"/>
            <a:ext cx="8077162" cy="5735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9338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06905" y="268666"/>
            <a:ext cx="7897132" cy="5908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810106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5624" y="457200"/>
            <a:ext cx="7682703" cy="5719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8774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3059" y="312821"/>
            <a:ext cx="7883904" cy="5864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2348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4399" y="211577"/>
            <a:ext cx="9071811" cy="5965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205349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254DFED7-C044-4840-B641-804FF1D7CE5C}"/>
              </a:ext>
            </a:extLst>
          </p:cNvPr>
          <p:cNvPicPr>
            <a:picLocks noGrp="1" noChangeAspect="1"/>
          </p:cNvPicPr>
          <p:nvPr>
            <p:ph idx="1"/>
          </p:nvPr>
        </p:nvPicPr>
        <p:blipFill>
          <a:blip r:embed="rId2"/>
          <a:stretch>
            <a:fillRect/>
          </a:stretch>
        </p:blipFill>
        <p:spPr>
          <a:xfrm>
            <a:off x="1179443" y="169923"/>
            <a:ext cx="7708455" cy="6007040"/>
          </a:xfrm>
        </p:spPr>
      </p:pic>
    </p:spTree>
    <p:extLst>
      <p:ext uri="{BB962C8B-B14F-4D97-AF65-F5344CB8AC3E}">
        <p14:creationId xmlns:p14="http://schemas.microsoft.com/office/powerpoint/2010/main" val="84545911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284E175-2AF5-4150-B5E2-E630D989AB5A}"/>
              </a:ext>
            </a:extLst>
          </p:cNvPr>
          <p:cNvSpPr>
            <a:spLocks noGrp="1"/>
          </p:cNvSpPr>
          <p:nvPr>
            <p:ph idx="1"/>
          </p:nvPr>
        </p:nvSpPr>
        <p:spPr>
          <a:xfrm>
            <a:off x="838200" y="795130"/>
            <a:ext cx="10515600" cy="5381833"/>
          </a:xfrm>
        </p:spPr>
        <p:txBody>
          <a:bodyPr>
            <a:normAutofit fontScale="92500" lnSpcReduction="20000"/>
          </a:bodyPr>
          <a:lstStyle/>
          <a:p>
            <a:pPr algn="just">
              <a:buFont typeface="Arial" panose="020B0604020202020204" pitchFamily="34" charset="0"/>
              <a:buChar char="•"/>
            </a:pPr>
            <a:r>
              <a:rPr lang="en-US" b="0" i="0" dirty="0">
                <a:solidFill>
                  <a:srgbClr val="000000"/>
                </a:solidFill>
                <a:effectLst/>
                <a:latin typeface="inter-regular"/>
              </a:rPr>
              <a:t>A Hard-wired Control consists of two decoders, a sequence counter, and a number of logic gates.</a:t>
            </a:r>
          </a:p>
          <a:p>
            <a:pPr algn="just">
              <a:buFont typeface="Arial" panose="020B0604020202020204" pitchFamily="34" charset="0"/>
              <a:buChar char="•"/>
            </a:pPr>
            <a:r>
              <a:rPr lang="en-US" b="0" i="0" dirty="0">
                <a:solidFill>
                  <a:srgbClr val="000000"/>
                </a:solidFill>
                <a:effectLst/>
                <a:latin typeface="inter-regular"/>
              </a:rPr>
              <a:t>An instruction fetched from the memory unit is placed in the instruction register (IR).</a:t>
            </a:r>
          </a:p>
          <a:p>
            <a:pPr algn="just">
              <a:buFont typeface="Arial" panose="020B0604020202020204" pitchFamily="34" charset="0"/>
              <a:buChar char="•"/>
            </a:pPr>
            <a:r>
              <a:rPr lang="en-US" b="0" i="0" dirty="0">
                <a:solidFill>
                  <a:srgbClr val="000000"/>
                </a:solidFill>
                <a:effectLst/>
                <a:latin typeface="inter-regular"/>
              </a:rPr>
              <a:t>The component of an instruction register includes; I bit, the operation code, and bits 0 through 11.</a:t>
            </a:r>
          </a:p>
          <a:p>
            <a:pPr algn="just">
              <a:buFont typeface="Arial" panose="020B0604020202020204" pitchFamily="34" charset="0"/>
              <a:buChar char="•"/>
            </a:pPr>
            <a:r>
              <a:rPr lang="en-US" b="0" i="0" dirty="0">
                <a:solidFill>
                  <a:srgbClr val="000000"/>
                </a:solidFill>
                <a:effectLst/>
                <a:latin typeface="inter-regular"/>
              </a:rPr>
              <a:t>The operation code in bits 12 through 14 are coded with a 3 x 8 decoder.</a:t>
            </a:r>
          </a:p>
          <a:p>
            <a:pPr algn="just">
              <a:buFont typeface="Arial" panose="020B0604020202020204" pitchFamily="34" charset="0"/>
              <a:buChar char="•"/>
            </a:pPr>
            <a:r>
              <a:rPr lang="en-US" b="0" i="0" dirty="0">
                <a:solidFill>
                  <a:srgbClr val="000000"/>
                </a:solidFill>
                <a:effectLst/>
                <a:latin typeface="inter-regular"/>
              </a:rPr>
              <a:t>The outputs of the decoder are designated by the symbols D0 through D7.</a:t>
            </a:r>
          </a:p>
          <a:p>
            <a:pPr algn="just">
              <a:buFont typeface="Arial" panose="020B0604020202020204" pitchFamily="34" charset="0"/>
              <a:buChar char="•"/>
            </a:pPr>
            <a:r>
              <a:rPr lang="en-US" b="0" i="0" dirty="0">
                <a:solidFill>
                  <a:srgbClr val="000000"/>
                </a:solidFill>
                <a:effectLst/>
                <a:latin typeface="inter-regular"/>
              </a:rPr>
              <a:t>The operation code at bit 15 is transferred to a flip-flop designated by the symbol I.</a:t>
            </a:r>
          </a:p>
          <a:p>
            <a:pPr algn="just">
              <a:buFont typeface="Arial" panose="020B0604020202020204" pitchFamily="34" charset="0"/>
              <a:buChar char="•"/>
            </a:pPr>
            <a:r>
              <a:rPr lang="en-US" b="0" i="0" dirty="0">
                <a:solidFill>
                  <a:srgbClr val="000000"/>
                </a:solidFill>
                <a:effectLst/>
                <a:latin typeface="inter-regular"/>
              </a:rPr>
              <a:t>The operation codes from Bits 0 through 11 are applied to the control logic gates.</a:t>
            </a:r>
          </a:p>
          <a:p>
            <a:pPr algn="just">
              <a:buFont typeface="Arial" panose="020B0604020202020204" pitchFamily="34" charset="0"/>
              <a:buChar char="•"/>
            </a:pPr>
            <a:r>
              <a:rPr lang="en-US" b="0" i="0" dirty="0">
                <a:solidFill>
                  <a:srgbClr val="000000"/>
                </a:solidFill>
                <a:effectLst/>
                <a:latin typeface="inter-regular"/>
              </a:rPr>
              <a:t>The Sequence counter (SC) can count in binary from 0 through 15.</a:t>
            </a:r>
          </a:p>
          <a:p>
            <a:endParaRPr lang="en-US" dirty="0"/>
          </a:p>
        </p:txBody>
      </p:sp>
    </p:spTree>
    <p:extLst>
      <p:ext uri="{BB962C8B-B14F-4D97-AF65-F5344CB8AC3E}">
        <p14:creationId xmlns:p14="http://schemas.microsoft.com/office/powerpoint/2010/main" val="3015395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36098" y="267310"/>
            <a:ext cx="9762979" cy="644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7891567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5249" y="235554"/>
            <a:ext cx="9045525" cy="6222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66172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BFB9657-8282-416D-9426-8FB0974EF321}"/>
              </a:ext>
            </a:extLst>
          </p:cNvPr>
          <p:cNvSpPr>
            <a:spLocks noGrp="1"/>
          </p:cNvSpPr>
          <p:nvPr>
            <p:ph idx="1"/>
          </p:nvPr>
        </p:nvSpPr>
        <p:spPr>
          <a:xfrm>
            <a:off x="838200" y="980661"/>
            <a:ext cx="10515600" cy="5196302"/>
          </a:xfrm>
        </p:spPr>
        <p:txBody>
          <a:bodyPr>
            <a:normAutofit fontScale="92500" lnSpcReduction="10000"/>
          </a:bodyPr>
          <a:lstStyle/>
          <a:p>
            <a:pPr algn="just">
              <a:buFont typeface="Arial" panose="020B0604020202020204" pitchFamily="34" charset="0"/>
              <a:buChar char="•"/>
            </a:pPr>
            <a:r>
              <a:rPr lang="en-US" b="0" i="0" dirty="0">
                <a:solidFill>
                  <a:srgbClr val="000000"/>
                </a:solidFill>
                <a:effectLst/>
                <a:latin typeface="inter-regular"/>
              </a:rPr>
              <a:t>The Control memory address register specifies the address of the micro-instruction.</a:t>
            </a:r>
          </a:p>
          <a:p>
            <a:pPr algn="just">
              <a:buFont typeface="Arial" panose="020B0604020202020204" pitchFamily="34" charset="0"/>
              <a:buChar char="•"/>
            </a:pPr>
            <a:r>
              <a:rPr lang="en-US" b="0" i="0" dirty="0">
                <a:solidFill>
                  <a:srgbClr val="000000"/>
                </a:solidFill>
                <a:effectLst/>
                <a:latin typeface="inter-regular"/>
              </a:rPr>
              <a:t>The Control memory is assumed to be a ROM, within which all control information is permanently stored.</a:t>
            </a:r>
          </a:p>
          <a:p>
            <a:pPr algn="just">
              <a:buFont typeface="Arial" panose="020B0604020202020204" pitchFamily="34" charset="0"/>
              <a:buChar char="•"/>
            </a:pPr>
            <a:r>
              <a:rPr lang="en-US" b="0" i="0" dirty="0">
                <a:solidFill>
                  <a:srgbClr val="000000"/>
                </a:solidFill>
                <a:effectLst/>
                <a:latin typeface="inter-regular"/>
              </a:rPr>
              <a:t>The control register holds the microinstruction fetched from the memory.</a:t>
            </a:r>
          </a:p>
          <a:p>
            <a:pPr algn="just">
              <a:buFont typeface="Arial" panose="020B0604020202020204" pitchFamily="34" charset="0"/>
              <a:buChar char="•"/>
            </a:pPr>
            <a:r>
              <a:rPr lang="en-US" b="0" i="0" dirty="0">
                <a:solidFill>
                  <a:srgbClr val="000000"/>
                </a:solidFill>
                <a:effectLst/>
                <a:latin typeface="inter-regular"/>
              </a:rPr>
              <a:t>The micro-instruction contains a control word that specifies one or more micro-operations for the data processor.</a:t>
            </a:r>
          </a:p>
          <a:p>
            <a:pPr algn="just">
              <a:buFont typeface="Arial" panose="020B0604020202020204" pitchFamily="34" charset="0"/>
              <a:buChar char="•"/>
            </a:pPr>
            <a:r>
              <a:rPr lang="en-US" b="0" i="0" dirty="0">
                <a:solidFill>
                  <a:srgbClr val="000000"/>
                </a:solidFill>
                <a:effectLst/>
                <a:latin typeface="inter-regular"/>
              </a:rPr>
              <a:t>While the micro-operations are being executed, the next address is computed in the next address generator circuit and then transferred into the control address register to read the next microinstruction.</a:t>
            </a:r>
          </a:p>
          <a:p>
            <a:pPr algn="just">
              <a:buFont typeface="Arial" panose="020B0604020202020204" pitchFamily="34" charset="0"/>
              <a:buChar char="•"/>
            </a:pPr>
            <a:r>
              <a:rPr lang="en-US" b="0" i="0" dirty="0">
                <a:solidFill>
                  <a:srgbClr val="000000"/>
                </a:solidFill>
                <a:effectLst/>
                <a:latin typeface="inter-regular"/>
              </a:rPr>
              <a:t>The next address generator is often referred to as a micro-program sequencer, as it determines the address sequence that is read from control memory.</a:t>
            </a:r>
          </a:p>
          <a:p>
            <a:endParaRPr lang="en-US" dirty="0"/>
          </a:p>
        </p:txBody>
      </p:sp>
    </p:spTree>
    <p:extLst>
      <p:ext uri="{BB962C8B-B14F-4D97-AF65-F5344CB8AC3E}">
        <p14:creationId xmlns:p14="http://schemas.microsoft.com/office/powerpoint/2010/main" val="35960958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4234" y="-5884"/>
            <a:ext cx="11521440" cy="6863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157790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715C270F-EB75-40AC-B04A-06120FFBC009}"/>
              </a:ext>
            </a:extLst>
          </p:cNvPr>
          <p:cNvPicPr>
            <a:picLocks noChangeAspect="1"/>
          </p:cNvPicPr>
          <p:nvPr/>
        </p:nvPicPr>
        <p:blipFill>
          <a:blip r:embed="rId2"/>
          <a:stretch>
            <a:fillRect/>
          </a:stretch>
        </p:blipFill>
        <p:spPr>
          <a:xfrm>
            <a:off x="185530" y="-88541"/>
            <a:ext cx="10005392" cy="6409828"/>
          </a:xfrm>
          <a:prstGeom prst="rect">
            <a:avLst/>
          </a:prstGeom>
        </p:spPr>
      </p:pic>
    </p:spTree>
    <p:extLst>
      <p:ext uri="{BB962C8B-B14F-4D97-AF65-F5344CB8AC3E}">
        <p14:creationId xmlns:p14="http://schemas.microsoft.com/office/powerpoint/2010/main" val="331464740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14A1EAA5-6D66-4695-9DAD-7FA9187A57C6}"/>
              </a:ext>
            </a:extLst>
          </p:cNvPr>
          <p:cNvPicPr>
            <a:picLocks noGrp="1" noChangeAspect="1"/>
          </p:cNvPicPr>
          <p:nvPr>
            <p:ph idx="1"/>
          </p:nvPr>
        </p:nvPicPr>
        <p:blipFill>
          <a:blip r:embed="rId2"/>
          <a:stretch>
            <a:fillRect/>
          </a:stretch>
        </p:blipFill>
        <p:spPr>
          <a:xfrm>
            <a:off x="115474" y="424070"/>
            <a:ext cx="9061864" cy="5420311"/>
          </a:xfrm>
        </p:spPr>
      </p:pic>
    </p:spTree>
    <p:extLst>
      <p:ext uri="{BB962C8B-B14F-4D97-AF65-F5344CB8AC3E}">
        <p14:creationId xmlns:p14="http://schemas.microsoft.com/office/powerpoint/2010/main" val="247423704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2348CA44-B67D-457C-B0B9-8CEE8852B010}"/>
              </a:ext>
            </a:extLst>
          </p:cNvPr>
          <p:cNvPicPr>
            <a:picLocks noGrp="1" noChangeAspect="1"/>
          </p:cNvPicPr>
          <p:nvPr>
            <p:ph idx="1"/>
          </p:nvPr>
        </p:nvPicPr>
        <p:blipFill>
          <a:blip r:embed="rId2"/>
          <a:stretch>
            <a:fillRect/>
          </a:stretch>
        </p:blipFill>
        <p:spPr>
          <a:xfrm>
            <a:off x="-98731" y="815458"/>
            <a:ext cx="11628951" cy="2252628"/>
          </a:xfrm>
        </p:spPr>
      </p:pic>
    </p:spTree>
    <p:extLst>
      <p:ext uri="{BB962C8B-B14F-4D97-AF65-F5344CB8AC3E}">
        <p14:creationId xmlns:p14="http://schemas.microsoft.com/office/powerpoint/2010/main" val="370821339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36099" y="280643"/>
            <a:ext cx="9594166" cy="6332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79610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2D4EAC-A4DD-46A6-98FA-93BFD0963928}"/>
              </a:ext>
            </a:extLst>
          </p:cNvPr>
          <p:cNvSpPr>
            <a:spLocks noGrp="1"/>
          </p:cNvSpPr>
          <p:nvPr>
            <p:ph type="title"/>
          </p:nvPr>
        </p:nvSpPr>
        <p:spPr/>
        <p:txBody>
          <a:bodyPr/>
          <a:lstStyle/>
          <a:p>
            <a:r>
              <a:rPr lang="en-US" dirty="0">
                <a:solidFill>
                  <a:srgbClr val="FF0000"/>
                </a:solidFill>
              </a:rPr>
              <a:t>Micro programmed sequencer for a control </a:t>
            </a:r>
            <a:r>
              <a:rPr lang="en-US" dirty="0"/>
              <a:t>Microprogram sequencer:</a:t>
            </a:r>
          </a:p>
        </p:txBody>
      </p:sp>
      <p:sp>
        <p:nvSpPr>
          <p:cNvPr id="3" name="Content Placeholder 2">
            <a:extLst>
              <a:ext uri="{FF2B5EF4-FFF2-40B4-BE49-F238E27FC236}">
                <a16:creationId xmlns="" xmlns:a16="http://schemas.microsoft.com/office/drawing/2014/main" id="{FE2ACEFC-6977-4404-BF64-B7C7CC847457}"/>
              </a:ext>
            </a:extLst>
          </p:cNvPr>
          <p:cNvSpPr>
            <a:spLocks noGrp="1"/>
          </p:cNvSpPr>
          <p:nvPr>
            <p:ph idx="1"/>
          </p:nvPr>
        </p:nvSpPr>
        <p:spPr/>
        <p:txBody>
          <a:bodyPr>
            <a:normAutofit fontScale="62500" lnSpcReduction="20000"/>
          </a:bodyPr>
          <a:lstStyle/>
          <a:p>
            <a:r>
              <a:rPr lang="en-US" dirty="0"/>
              <a:t>The first multiplexer selects an address from one of four sources and routes it into a control address register CAR</a:t>
            </a:r>
          </a:p>
          <a:p>
            <a:r>
              <a:rPr lang="en-US" dirty="0"/>
              <a:t> The second multiplexer tests the value of a selected status bit and the result of the test is applied to an input logic circuit. </a:t>
            </a:r>
          </a:p>
          <a:p>
            <a:r>
              <a:rPr lang="en-US" dirty="0"/>
              <a:t> The output from CAR provides the address for the control memory.</a:t>
            </a:r>
          </a:p>
          <a:p>
            <a:r>
              <a:rPr lang="en-US" dirty="0"/>
              <a:t> The content of CAR is incremented and applied to one of the multiplexer inputs and to the subroutine registers SBR.</a:t>
            </a:r>
          </a:p>
          <a:p>
            <a:r>
              <a:rPr lang="en-US" dirty="0"/>
              <a:t>The other three inputs to multiplexer 1 come from the address field of the present microinstruction, from the output of SBR, and from an external source that maps the instruction. </a:t>
            </a:r>
          </a:p>
          <a:p>
            <a:r>
              <a:rPr lang="en-US" dirty="0"/>
              <a:t> Although the figure 4.6 shows a single subroutine register, a typical sequencer will have a register stack about four to eight levels deep. In this way, a number of subroutines can be active at the same time.</a:t>
            </a:r>
          </a:p>
          <a:p>
            <a:r>
              <a:rPr lang="en-US" dirty="0"/>
              <a:t>  The CD (condition) field of the microinstruction selects one of the status bits in the second multiplexer. </a:t>
            </a:r>
          </a:p>
          <a:p>
            <a:r>
              <a:rPr lang="en-US" dirty="0"/>
              <a:t>If the bit selected is equal to 1, the T (test) variable is equal to 1; otherwise, it is equal to 0</a:t>
            </a:r>
          </a:p>
          <a:p>
            <a:r>
              <a:rPr lang="en-US" dirty="0"/>
              <a:t> The T value together with the two bits from the BR (branch) field goes to an input logic circuit. </a:t>
            </a:r>
          </a:p>
          <a:p>
            <a:r>
              <a:rPr lang="en-US" dirty="0"/>
              <a:t> The input logic in a particular sequencer will determine the type of operations that are available in the unit.</a:t>
            </a:r>
          </a:p>
        </p:txBody>
      </p:sp>
    </p:spTree>
    <p:extLst>
      <p:ext uri="{BB962C8B-B14F-4D97-AF65-F5344CB8AC3E}">
        <p14:creationId xmlns:p14="http://schemas.microsoft.com/office/powerpoint/2010/main" val="42145334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15926" y="65238"/>
            <a:ext cx="9326880" cy="6532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359844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8FCD427C-E17B-46B4-8DAD-BE99760FB805}"/>
              </a:ext>
            </a:extLst>
          </p:cNvPr>
          <p:cNvPicPr>
            <a:picLocks noGrp="1" noChangeAspect="1"/>
          </p:cNvPicPr>
          <p:nvPr>
            <p:ph idx="1"/>
          </p:nvPr>
        </p:nvPicPr>
        <p:blipFill>
          <a:blip r:embed="rId2"/>
          <a:stretch>
            <a:fillRect/>
          </a:stretch>
        </p:blipFill>
        <p:spPr>
          <a:xfrm>
            <a:off x="3837131" y="695401"/>
            <a:ext cx="5691182" cy="5481562"/>
          </a:xfrm>
        </p:spPr>
      </p:pic>
    </p:spTree>
    <p:extLst>
      <p:ext uri="{BB962C8B-B14F-4D97-AF65-F5344CB8AC3E}">
        <p14:creationId xmlns:p14="http://schemas.microsoft.com/office/powerpoint/2010/main" val="18868829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3138" y="614363"/>
            <a:ext cx="7705725" cy="562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idx="1"/>
          </p:nvPr>
        </p:nvSpPr>
        <p:spPr/>
        <p:txBody>
          <a:bodyPr/>
          <a:lstStyle/>
          <a:p>
            <a:endParaRPr lang="en-US"/>
          </a:p>
        </p:txBody>
      </p:sp>
    </p:spTree>
    <p:extLst>
      <p:ext uri="{BB962C8B-B14F-4D97-AF65-F5344CB8AC3E}">
        <p14:creationId xmlns:p14="http://schemas.microsoft.com/office/powerpoint/2010/main" val="224916663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75CDD33-F42D-459A-8282-1DE72FE69FB1}"/>
              </a:ext>
            </a:extLst>
          </p:cNvPr>
          <p:cNvSpPr>
            <a:spLocks noGrp="1"/>
          </p:cNvSpPr>
          <p:nvPr>
            <p:ph idx="1"/>
          </p:nvPr>
        </p:nvSpPr>
        <p:spPr>
          <a:xfrm>
            <a:off x="838200" y="1060174"/>
            <a:ext cx="10515600" cy="5116789"/>
          </a:xfrm>
        </p:spPr>
        <p:txBody>
          <a:bodyPr/>
          <a:lstStyle/>
          <a:p>
            <a:r>
              <a:rPr lang="en-US" dirty="0"/>
              <a:t>Typical sequencer operations are: increment, branch or jump, call and return from subroutine, load an external address, push or pop the stack, and other address sequencing operations. </a:t>
            </a:r>
          </a:p>
          <a:p>
            <a:r>
              <a:rPr lang="en-US" dirty="0"/>
              <a:t> With three inputs, the sequencer can provide up to eight address sequencing operations. </a:t>
            </a:r>
          </a:p>
          <a:p>
            <a:r>
              <a:rPr lang="en-US" dirty="0"/>
              <a:t> Some commercial sequencers have three or four inputs in addition to the T input and thus provide a wider range of operations.</a:t>
            </a:r>
          </a:p>
        </p:txBody>
      </p:sp>
    </p:spTree>
    <p:extLst>
      <p:ext uri="{BB962C8B-B14F-4D97-AF65-F5344CB8AC3E}">
        <p14:creationId xmlns:p14="http://schemas.microsoft.com/office/powerpoint/2010/main" val="34152927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C49536-9AFD-48DD-B102-97E38FEB01F0}"/>
              </a:ext>
            </a:extLst>
          </p:cNvPr>
          <p:cNvSpPr>
            <a:spLocks noGrp="1"/>
          </p:cNvSpPr>
          <p:nvPr>
            <p:ph type="title"/>
          </p:nvPr>
        </p:nvSpPr>
        <p:spPr/>
        <p:txBody>
          <a:bodyPr/>
          <a:lstStyle/>
          <a:p>
            <a:r>
              <a:rPr lang="en-US" dirty="0"/>
              <a:t>Microoperation</a:t>
            </a:r>
          </a:p>
        </p:txBody>
      </p:sp>
      <p:sp>
        <p:nvSpPr>
          <p:cNvPr id="3" name="Content Placeholder 2">
            <a:extLst>
              <a:ext uri="{FF2B5EF4-FFF2-40B4-BE49-F238E27FC236}">
                <a16:creationId xmlns="" xmlns:a16="http://schemas.microsoft.com/office/drawing/2014/main" id="{F562432C-720C-49AA-874E-AA748C424122}"/>
              </a:ext>
            </a:extLst>
          </p:cNvPr>
          <p:cNvSpPr>
            <a:spLocks noGrp="1"/>
          </p:cNvSpPr>
          <p:nvPr>
            <p:ph idx="1"/>
          </p:nvPr>
        </p:nvSpPr>
        <p:spPr/>
        <p:txBody>
          <a:bodyPr/>
          <a:lstStyle/>
          <a:p>
            <a:r>
              <a:rPr lang="en-US" dirty="0"/>
              <a:t>Microoperation performs basic operation on data stored in one or more registers including transferring data between registers or between register and external buses of the central processing unit ,and performing arithmetic and logical operation on register.</a:t>
            </a:r>
          </a:p>
        </p:txBody>
      </p:sp>
    </p:spTree>
    <p:extLst>
      <p:ext uri="{BB962C8B-B14F-4D97-AF65-F5344CB8AC3E}">
        <p14:creationId xmlns:p14="http://schemas.microsoft.com/office/powerpoint/2010/main" val="4190019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D40EA03-30F4-4B55-A7AD-1B5F19A2FEB7}"/>
              </a:ext>
            </a:extLst>
          </p:cNvPr>
          <p:cNvSpPr>
            <a:spLocks noGrp="1"/>
          </p:cNvSpPr>
          <p:nvPr>
            <p:ph type="title"/>
          </p:nvPr>
        </p:nvSpPr>
        <p:spPr/>
        <p:txBody>
          <a:bodyPr/>
          <a:lstStyle/>
          <a:p>
            <a:r>
              <a:rPr lang="en-US" dirty="0"/>
              <a:t>Design of Basic Computer</a:t>
            </a:r>
          </a:p>
        </p:txBody>
      </p:sp>
      <p:sp>
        <p:nvSpPr>
          <p:cNvPr id="3" name="Content Placeholder 2">
            <a:extLst>
              <a:ext uri="{FF2B5EF4-FFF2-40B4-BE49-F238E27FC236}">
                <a16:creationId xmlns="" xmlns:a16="http://schemas.microsoft.com/office/drawing/2014/main" id="{9544AA49-0BB2-4937-B387-BA2CA62A21B5}"/>
              </a:ext>
            </a:extLst>
          </p:cNvPr>
          <p:cNvSpPr>
            <a:spLocks noGrp="1"/>
          </p:cNvSpPr>
          <p:nvPr>
            <p:ph idx="1"/>
          </p:nvPr>
        </p:nvSpPr>
        <p:spPr/>
        <p:txBody>
          <a:bodyPr>
            <a:normAutofit fontScale="92500"/>
          </a:bodyPr>
          <a:lstStyle/>
          <a:p>
            <a:pPr algn="just"/>
            <a:r>
              <a:rPr lang="en-US" b="0" i="0" dirty="0">
                <a:solidFill>
                  <a:srgbClr val="000000"/>
                </a:solidFill>
                <a:effectLst/>
                <a:latin typeface="arial" panose="020B0604020202020204" pitchFamily="34" charset="0"/>
              </a:rPr>
              <a:t>The basic computer consists of the following hardware components:</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1. A memory unit with 4096 words of 16 bits each</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2. Nine registers: AR, PC, DR, AC, IR, TR, OUTR, INPR, and SC</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3. Seven flip-flops: I, S, E, R, </a:t>
            </a:r>
            <a:r>
              <a:rPr lang="en-US" b="0" i="0" dirty="0" err="1">
                <a:solidFill>
                  <a:srgbClr val="000000"/>
                </a:solidFill>
                <a:effectLst/>
                <a:latin typeface="arial" panose="020B0604020202020204" pitchFamily="34" charset="0"/>
              </a:rPr>
              <a:t>lEN</a:t>
            </a:r>
            <a:r>
              <a:rPr lang="en-US" b="0" i="0" dirty="0">
                <a:solidFill>
                  <a:srgbClr val="000000"/>
                </a:solidFill>
                <a:effectLst/>
                <a:latin typeface="arial" panose="020B0604020202020204" pitchFamily="34" charset="0"/>
              </a:rPr>
              <a:t>, FGI, and FGO</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4. Two decoders: a 3 x 8 operation decoder and a 4 x 16 timing decoder</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5. A 16-bit common bus</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6. Control logic gates</a:t>
            </a:r>
            <a:endParaRPr lang="en-US" b="0" i="0" dirty="0">
              <a:solidFill>
                <a:srgbClr val="000000"/>
              </a:solidFill>
              <a:effectLst/>
              <a:latin typeface="Verdana" panose="020B0604030504040204" pitchFamily="34" charset="0"/>
            </a:endParaRPr>
          </a:p>
          <a:p>
            <a:pPr algn="just"/>
            <a:r>
              <a:rPr lang="en-US" b="0" i="0" dirty="0">
                <a:solidFill>
                  <a:srgbClr val="000000"/>
                </a:solidFill>
                <a:effectLst/>
                <a:latin typeface="arial" panose="020B0604020202020204" pitchFamily="34" charset="0"/>
              </a:rPr>
              <a:t>7. Adder and logic circuit connected to the input of AC</a:t>
            </a:r>
            <a:endParaRPr lang="en-US" b="0" i="0" dirty="0">
              <a:solidFill>
                <a:srgbClr val="000000"/>
              </a:solidFill>
              <a:effectLst/>
              <a:latin typeface="Verdana" panose="020B0604030504040204" pitchFamily="34" charset="0"/>
            </a:endParaRPr>
          </a:p>
          <a:p>
            <a:endParaRPr lang="en-US" dirty="0"/>
          </a:p>
        </p:txBody>
      </p:sp>
    </p:spTree>
    <p:extLst>
      <p:ext uri="{BB962C8B-B14F-4D97-AF65-F5344CB8AC3E}">
        <p14:creationId xmlns:p14="http://schemas.microsoft.com/office/powerpoint/2010/main" val="85321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8A4EBC5-32E7-4B2E-884A-5C954C78FC19}"/>
              </a:ext>
            </a:extLst>
          </p:cNvPr>
          <p:cNvSpPr>
            <a:spLocks noGrp="1"/>
          </p:cNvSpPr>
          <p:nvPr>
            <p:ph type="title"/>
          </p:nvPr>
        </p:nvSpPr>
        <p:spPr/>
        <p:txBody>
          <a:bodyPr/>
          <a:lstStyle/>
          <a:p>
            <a:r>
              <a:rPr lang="en-US" dirty="0"/>
              <a:t>Design of Accumulator</a:t>
            </a:r>
          </a:p>
        </p:txBody>
      </p:sp>
      <p:pic>
        <p:nvPicPr>
          <p:cNvPr id="5" name="Content Placeholder 4">
            <a:extLst>
              <a:ext uri="{FF2B5EF4-FFF2-40B4-BE49-F238E27FC236}">
                <a16:creationId xmlns="" xmlns:a16="http://schemas.microsoft.com/office/drawing/2014/main" id="{703D4FB0-B82D-4A44-9471-94AF9EB951A3}"/>
              </a:ext>
            </a:extLst>
          </p:cNvPr>
          <p:cNvPicPr>
            <a:picLocks noGrp="1" noChangeAspect="1"/>
          </p:cNvPicPr>
          <p:nvPr>
            <p:ph idx="1"/>
          </p:nvPr>
        </p:nvPicPr>
        <p:blipFill>
          <a:blip r:embed="rId2"/>
          <a:stretch>
            <a:fillRect/>
          </a:stretch>
        </p:blipFill>
        <p:spPr>
          <a:xfrm>
            <a:off x="2636031" y="1825625"/>
            <a:ext cx="6919937" cy="4351338"/>
          </a:xfrm>
        </p:spPr>
      </p:pic>
    </p:spTree>
    <p:extLst>
      <p:ext uri="{BB962C8B-B14F-4D97-AF65-F5344CB8AC3E}">
        <p14:creationId xmlns:p14="http://schemas.microsoft.com/office/powerpoint/2010/main" val="1210351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6F99B4-44CA-4B88-9B8E-8998FFB8018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 xmlns:a16="http://schemas.microsoft.com/office/drawing/2014/main" id="{A20AD2CD-10E3-4AA0-B777-39D45A35399E}"/>
              </a:ext>
            </a:extLst>
          </p:cNvPr>
          <p:cNvPicPr>
            <a:picLocks noGrp="1" noChangeAspect="1"/>
          </p:cNvPicPr>
          <p:nvPr>
            <p:ph idx="1"/>
          </p:nvPr>
        </p:nvPicPr>
        <p:blipFill>
          <a:blip r:embed="rId2"/>
          <a:stretch>
            <a:fillRect/>
          </a:stretch>
        </p:blipFill>
        <p:spPr>
          <a:xfrm>
            <a:off x="2750997" y="1825625"/>
            <a:ext cx="6690005" cy="4351338"/>
          </a:xfrm>
        </p:spPr>
      </p:pic>
    </p:spTree>
    <p:extLst>
      <p:ext uri="{BB962C8B-B14F-4D97-AF65-F5344CB8AC3E}">
        <p14:creationId xmlns:p14="http://schemas.microsoft.com/office/powerpoint/2010/main" val="3396041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1ECAC-3047-4376-ABC7-E44462EDC488}"/>
              </a:ext>
            </a:extLst>
          </p:cNvPr>
          <p:cNvSpPr>
            <a:spLocks noGrp="1"/>
          </p:cNvSpPr>
          <p:nvPr>
            <p:ph type="title"/>
          </p:nvPr>
        </p:nvSpPr>
        <p:spPr/>
        <p:txBody>
          <a:bodyPr/>
          <a:lstStyle/>
          <a:p>
            <a:endParaRPr lang="en-US"/>
          </a:p>
        </p:txBody>
      </p:sp>
      <p:pic>
        <p:nvPicPr>
          <p:cNvPr id="5" name="Content Placeholder 4">
            <a:extLst>
              <a:ext uri="{FF2B5EF4-FFF2-40B4-BE49-F238E27FC236}">
                <a16:creationId xmlns="" xmlns:a16="http://schemas.microsoft.com/office/drawing/2014/main" id="{DD966722-5A18-4588-BC50-74CF190E09C2}"/>
              </a:ext>
            </a:extLst>
          </p:cNvPr>
          <p:cNvPicPr>
            <a:picLocks noGrp="1" noChangeAspect="1"/>
          </p:cNvPicPr>
          <p:nvPr>
            <p:ph idx="1"/>
          </p:nvPr>
        </p:nvPicPr>
        <p:blipFill>
          <a:blip r:embed="rId2"/>
          <a:stretch>
            <a:fillRect/>
          </a:stretch>
        </p:blipFill>
        <p:spPr>
          <a:xfrm>
            <a:off x="2850627" y="1825625"/>
            <a:ext cx="6490745" cy="4351338"/>
          </a:xfrm>
        </p:spPr>
      </p:pic>
    </p:spTree>
    <p:extLst>
      <p:ext uri="{BB962C8B-B14F-4D97-AF65-F5344CB8AC3E}">
        <p14:creationId xmlns:p14="http://schemas.microsoft.com/office/powerpoint/2010/main" val="33115178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994</TotalTime>
  <Words>1887</Words>
  <Application>Microsoft Office PowerPoint</Application>
  <PresentationFormat>Custom</PresentationFormat>
  <Paragraphs>105</Paragraphs>
  <Slides>49</Slides>
  <Notes>0</Notes>
  <HiddenSlides>0</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Office Theme</vt:lpstr>
      <vt:lpstr>Hardwired</vt:lpstr>
      <vt:lpstr>Micro programmed control unit </vt:lpstr>
      <vt:lpstr>Micro-programmed Control </vt:lpstr>
      <vt:lpstr>PowerPoint Presentation</vt:lpstr>
      <vt:lpstr>Microoperation</vt:lpstr>
      <vt:lpstr>Design of Basic Computer</vt:lpstr>
      <vt:lpstr>Design of Accumulator</vt:lpstr>
      <vt:lpstr>PowerPoint Presentation</vt:lpstr>
      <vt:lpstr>PowerPoint Presentation</vt:lpstr>
      <vt:lpstr>PowerPoint Presentation</vt:lpstr>
      <vt:lpstr>Control of  AC register</vt:lpstr>
      <vt:lpstr>PowerPoint Presentation</vt:lpstr>
      <vt:lpstr>PowerPoint Presentation</vt:lpstr>
      <vt:lpstr>ALU organization</vt:lpstr>
      <vt:lpstr>PowerPoint Presentation</vt:lpstr>
      <vt:lpstr>Function of ALU</vt:lpstr>
      <vt:lpstr>Control Memory 1.The function of the control unit in a digital computer is to initiate sequence of microoperation.when the control signal are generated by hardware using conventional logic design technique, the control unit is said to be hardwired . Microprogramming is a second alternative for designing the control unit of a digital computer. 2.The principle of microprogramming  is systematic method for controlling the microoperation sequences in a digital computer. 3.A control unit whose binary control variables are stored in memory is called Microprogrammed control unit. 4.A memory that is part of control unit is referred to as a control memory. Each word in control memory contains within its microinstruction .A sequence of microinstructin constitutes a microprogram . 5.To execute any instruction the microinstruction stored in its control memory must be executed.</vt:lpstr>
      <vt:lpstr>Address Sequencing</vt:lpstr>
      <vt:lpstr>PowerPoint Presentation</vt:lpstr>
      <vt:lpstr>PowerPoint Presentation</vt:lpstr>
      <vt:lpstr>PowerPoint Presentation</vt:lpstr>
      <vt:lpstr>PowerPoint Presentation</vt:lpstr>
      <vt:lpstr>Conditional Branching  </vt:lpstr>
      <vt:lpstr>Mapping of instruction</vt:lpstr>
      <vt:lpstr>PowerPoint Presentation</vt:lpstr>
      <vt:lpstr>Subroutines</vt:lpstr>
      <vt:lpstr>Subroutine</vt:lpstr>
      <vt:lpstr>Micro instruction format</vt:lpstr>
      <vt:lpstr>Micro instruction format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Micro programmed sequencer for a control Microprogram sequencer:</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Hardwired</dc:title>
  <dc:creator>Sujan Shrestha</dc:creator>
  <cp:lastModifiedBy>suzan</cp:lastModifiedBy>
  <cp:revision>23</cp:revision>
  <dcterms:created xsi:type="dcterms:W3CDTF">2022-01-01T15:04:22Z</dcterms:created>
  <dcterms:modified xsi:type="dcterms:W3CDTF">2023-08-15T02:12:35Z</dcterms:modified>
</cp:coreProperties>
</file>

<file path=docProps/thumbnail.jpeg>
</file>